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09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C64C2-5755-6A40-99B2-88931C5C031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5D44B340-9A19-C64F-A9F0-A8EF67477D47}">
      <dgm:prSet phldrT="[Testo]" custT="1"/>
      <dgm:spPr/>
      <dgm:t>
        <a:bodyPr/>
        <a:lstStyle/>
        <a:p>
          <a:r>
            <a:rPr lang="it-IT" sz="1200" b="1" dirty="0"/>
            <a:t>Prodotti di raccolta e fermentazione</a:t>
          </a:r>
        </a:p>
      </dgm:t>
    </dgm:pt>
    <dgm:pt modelId="{AD2FDDFA-2813-8F47-8AEE-EADF323BC67B}" type="parTrans" cxnId="{2882360E-1743-1E40-8A25-C742C942AA83}">
      <dgm:prSet/>
      <dgm:spPr/>
      <dgm:t>
        <a:bodyPr/>
        <a:lstStyle/>
        <a:p>
          <a:endParaRPr lang="it-IT"/>
        </a:p>
      </dgm:t>
    </dgm:pt>
    <dgm:pt modelId="{A87FA385-36BA-954A-AEBC-FF5C0C8DBD37}" type="sibTrans" cxnId="{2882360E-1743-1E40-8A25-C742C942AA83}">
      <dgm:prSet/>
      <dgm:spPr/>
      <dgm:t>
        <a:bodyPr/>
        <a:lstStyle/>
        <a:p>
          <a:endParaRPr lang="it-IT"/>
        </a:p>
      </dgm:t>
    </dgm:pt>
    <dgm:pt modelId="{84C80ABA-D160-6343-A53F-6A34F6A8B7F7}">
      <dgm:prSet phldrT="[Testo]" custT="1"/>
      <dgm:spPr/>
      <dgm:t>
        <a:bodyPr/>
        <a:lstStyle/>
        <a:p>
          <a:r>
            <a:rPr lang="it-IT" sz="1200" b="0" dirty="0"/>
            <a:t>Polline</a:t>
          </a:r>
        </a:p>
      </dgm:t>
    </dgm:pt>
    <dgm:pt modelId="{5EB94B3A-CD63-AC47-8C7B-683C19F1DE95}" type="parTrans" cxnId="{59745E5F-9C16-D84D-AD79-001358A1A81D}">
      <dgm:prSet/>
      <dgm:spPr/>
      <dgm:t>
        <a:bodyPr/>
        <a:lstStyle/>
        <a:p>
          <a:endParaRPr lang="it-IT"/>
        </a:p>
      </dgm:t>
    </dgm:pt>
    <dgm:pt modelId="{C4F09A6B-1DDB-2249-8719-5C74A4A709F5}" type="sibTrans" cxnId="{59745E5F-9C16-D84D-AD79-001358A1A81D}">
      <dgm:prSet/>
      <dgm:spPr/>
      <dgm:t>
        <a:bodyPr/>
        <a:lstStyle/>
        <a:p>
          <a:endParaRPr lang="it-IT"/>
        </a:p>
      </dgm:t>
    </dgm:pt>
    <dgm:pt modelId="{20298A32-CC6A-C946-980F-3FF6DC863FF7}">
      <dgm:prSet phldrT="[Testo]"/>
      <dgm:spPr/>
      <dgm:t>
        <a:bodyPr/>
        <a:lstStyle/>
        <a:p>
          <a:r>
            <a:rPr lang="it-IT" dirty="0"/>
            <a:t>Carboidrati, proteine, polifenoli (antiossidanti)</a:t>
          </a:r>
        </a:p>
      </dgm:t>
    </dgm:pt>
    <dgm:pt modelId="{9A2B1F8B-7D73-8343-BEA8-7A608FA4B1E6}" type="parTrans" cxnId="{7300BFB7-CC98-E54F-8A99-D49F45011A0B}">
      <dgm:prSet/>
      <dgm:spPr/>
      <dgm:t>
        <a:bodyPr/>
        <a:lstStyle/>
        <a:p>
          <a:endParaRPr lang="it-IT"/>
        </a:p>
      </dgm:t>
    </dgm:pt>
    <dgm:pt modelId="{8FAF3471-A2D9-CB4A-AAA5-9811BDB0D1F9}" type="sibTrans" cxnId="{7300BFB7-CC98-E54F-8A99-D49F45011A0B}">
      <dgm:prSet/>
      <dgm:spPr/>
      <dgm:t>
        <a:bodyPr/>
        <a:lstStyle/>
        <a:p>
          <a:endParaRPr lang="it-IT"/>
        </a:p>
      </dgm:t>
    </dgm:pt>
    <dgm:pt modelId="{624424AA-BCAA-424F-BB06-718B0A11B837}">
      <dgm:prSet phldrT="[Testo]" custT="1"/>
      <dgm:spPr/>
      <dgm:t>
        <a:bodyPr/>
        <a:lstStyle/>
        <a:p>
          <a:r>
            <a:rPr lang="it-IT" sz="1200" dirty="0"/>
            <a:t>Propoli</a:t>
          </a:r>
        </a:p>
      </dgm:t>
    </dgm:pt>
    <dgm:pt modelId="{34E89DEA-8B9D-5846-B738-A25B60D8479C}" type="parTrans" cxnId="{15BD6D0B-BD80-7E41-9E73-D149A20BD3ED}">
      <dgm:prSet/>
      <dgm:spPr/>
      <dgm:t>
        <a:bodyPr/>
        <a:lstStyle/>
        <a:p>
          <a:endParaRPr lang="it-IT"/>
        </a:p>
      </dgm:t>
    </dgm:pt>
    <dgm:pt modelId="{DAE528B3-4894-AA47-A9D5-2409A3C20504}" type="sibTrans" cxnId="{15BD6D0B-BD80-7E41-9E73-D149A20BD3ED}">
      <dgm:prSet/>
      <dgm:spPr/>
      <dgm:t>
        <a:bodyPr/>
        <a:lstStyle/>
        <a:p>
          <a:endParaRPr lang="it-IT"/>
        </a:p>
      </dgm:t>
    </dgm:pt>
    <dgm:pt modelId="{35735A22-A32B-0347-8C59-85D1DF17E4F8}">
      <dgm:prSet phldrT="[Testo]"/>
      <dgm:spPr/>
      <dgm:t>
        <a:bodyPr/>
        <a:lstStyle/>
        <a:p>
          <a:r>
            <a:rPr lang="it-IT" dirty="0"/>
            <a:t>Flavonoidi </a:t>
          </a:r>
        </a:p>
      </dgm:t>
    </dgm:pt>
    <dgm:pt modelId="{07B75E24-B3AA-C743-B760-102561D275A4}" type="parTrans" cxnId="{2661F36D-E85E-C74B-8E79-218C83D03355}">
      <dgm:prSet/>
      <dgm:spPr/>
      <dgm:t>
        <a:bodyPr/>
        <a:lstStyle/>
        <a:p>
          <a:endParaRPr lang="it-IT"/>
        </a:p>
      </dgm:t>
    </dgm:pt>
    <dgm:pt modelId="{A68394FF-687D-1D47-87E6-64D5062F36CD}" type="sibTrans" cxnId="{2661F36D-E85E-C74B-8E79-218C83D03355}">
      <dgm:prSet/>
      <dgm:spPr/>
      <dgm:t>
        <a:bodyPr/>
        <a:lstStyle/>
        <a:p>
          <a:endParaRPr lang="it-IT"/>
        </a:p>
      </dgm:t>
    </dgm:pt>
    <dgm:pt modelId="{36FC648C-7C37-134E-9AFE-7768A65522EF}">
      <dgm:prSet custT="1"/>
      <dgm:spPr/>
      <dgm:t>
        <a:bodyPr/>
        <a:lstStyle/>
        <a:p>
          <a:r>
            <a:rPr lang="it-IT" sz="1200" dirty="0"/>
            <a:t>Miele</a:t>
          </a:r>
        </a:p>
      </dgm:t>
    </dgm:pt>
    <dgm:pt modelId="{A29E6470-4AD1-C548-A284-EAB53C75EA50}" type="parTrans" cxnId="{20BA4CEA-B393-C546-BFB3-464BAE1F583D}">
      <dgm:prSet/>
      <dgm:spPr/>
      <dgm:t>
        <a:bodyPr/>
        <a:lstStyle/>
        <a:p>
          <a:endParaRPr lang="it-IT"/>
        </a:p>
      </dgm:t>
    </dgm:pt>
    <dgm:pt modelId="{503F077A-65B4-0F45-A12A-CBE761A71C6E}" type="sibTrans" cxnId="{20BA4CEA-B393-C546-BFB3-464BAE1F583D}">
      <dgm:prSet/>
      <dgm:spPr/>
      <dgm:t>
        <a:bodyPr/>
        <a:lstStyle/>
        <a:p>
          <a:endParaRPr lang="it-IT"/>
        </a:p>
      </dgm:t>
    </dgm:pt>
    <dgm:pt modelId="{DD5ABA18-5ECD-BB4E-823E-C8082690EFA5}">
      <dgm:prSet custT="1"/>
      <dgm:spPr/>
      <dgm:t>
        <a:bodyPr/>
        <a:lstStyle/>
        <a:p>
          <a:r>
            <a:rPr lang="it-IT" sz="1200" b="1" dirty="0"/>
            <a:t>Prodotti di secrezione</a:t>
          </a:r>
        </a:p>
      </dgm:t>
    </dgm:pt>
    <dgm:pt modelId="{3BEAD311-F320-9E4F-8891-419FC7A4CCAF}" type="parTrans" cxnId="{9B947B9B-785C-8240-90D9-5EE879A90BAF}">
      <dgm:prSet/>
      <dgm:spPr/>
      <dgm:t>
        <a:bodyPr/>
        <a:lstStyle/>
        <a:p>
          <a:endParaRPr lang="it-IT"/>
        </a:p>
      </dgm:t>
    </dgm:pt>
    <dgm:pt modelId="{C0AA73FA-0304-2C43-A156-21614D46FE9B}" type="sibTrans" cxnId="{9B947B9B-785C-8240-90D9-5EE879A90BAF}">
      <dgm:prSet/>
      <dgm:spPr/>
      <dgm:t>
        <a:bodyPr/>
        <a:lstStyle/>
        <a:p>
          <a:endParaRPr lang="it-IT"/>
        </a:p>
      </dgm:t>
    </dgm:pt>
    <dgm:pt modelId="{0B815DA5-9DFC-7E40-8C3B-D8E74D45B1CC}">
      <dgm:prSet custT="1"/>
      <dgm:spPr/>
      <dgm:t>
        <a:bodyPr/>
        <a:lstStyle/>
        <a:p>
          <a:r>
            <a:rPr lang="it-IT" sz="1200" dirty="0"/>
            <a:t>Pappa reale</a:t>
          </a:r>
        </a:p>
      </dgm:t>
    </dgm:pt>
    <dgm:pt modelId="{D5225592-DF46-BD44-83CB-D884E399A121}" type="parTrans" cxnId="{91450415-3B8F-4A43-8183-E2AC4F0EACA9}">
      <dgm:prSet/>
      <dgm:spPr/>
      <dgm:t>
        <a:bodyPr/>
        <a:lstStyle/>
        <a:p>
          <a:endParaRPr lang="it-IT"/>
        </a:p>
      </dgm:t>
    </dgm:pt>
    <dgm:pt modelId="{FC912CB5-2CB3-F147-8DA7-A661B77778F0}" type="sibTrans" cxnId="{91450415-3B8F-4A43-8183-E2AC4F0EACA9}">
      <dgm:prSet/>
      <dgm:spPr/>
      <dgm:t>
        <a:bodyPr/>
        <a:lstStyle/>
        <a:p>
          <a:endParaRPr lang="it-IT"/>
        </a:p>
      </dgm:t>
    </dgm:pt>
    <dgm:pt modelId="{CAB37A16-070E-534E-B025-0B2DDF213F1B}">
      <dgm:prSet custT="1"/>
      <dgm:spPr/>
      <dgm:t>
        <a:bodyPr/>
        <a:lstStyle/>
        <a:p>
          <a:r>
            <a:rPr lang="it-IT" sz="1200" dirty="0"/>
            <a:t>Cera d’api</a:t>
          </a:r>
        </a:p>
      </dgm:t>
    </dgm:pt>
    <dgm:pt modelId="{95C88DCD-71FD-634F-AD5A-0A1B32886141}" type="parTrans" cxnId="{B13C4E3B-0E23-1349-9E78-60FE19AA7D7D}">
      <dgm:prSet/>
      <dgm:spPr/>
      <dgm:t>
        <a:bodyPr/>
        <a:lstStyle/>
        <a:p>
          <a:endParaRPr lang="it-IT"/>
        </a:p>
      </dgm:t>
    </dgm:pt>
    <dgm:pt modelId="{76A34C52-0D93-9740-BD00-C9C511D13AE1}" type="sibTrans" cxnId="{B13C4E3B-0E23-1349-9E78-60FE19AA7D7D}">
      <dgm:prSet/>
      <dgm:spPr/>
      <dgm:t>
        <a:bodyPr/>
        <a:lstStyle/>
        <a:p>
          <a:endParaRPr lang="it-IT"/>
        </a:p>
      </dgm:t>
    </dgm:pt>
    <dgm:pt modelId="{7710365B-50A0-1047-B228-6B293B94558E}">
      <dgm:prSet/>
      <dgm:spPr/>
      <dgm:t>
        <a:bodyPr/>
        <a:lstStyle/>
        <a:p>
          <a:r>
            <a:rPr lang="it-IT" dirty="0"/>
            <a:t>Carboidrati, polifenoli</a:t>
          </a:r>
        </a:p>
      </dgm:t>
    </dgm:pt>
    <dgm:pt modelId="{BD087487-B49C-884C-9649-BEDF84CFC8EC}" type="parTrans" cxnId="{2A9EEA20-DD08-F445-AA84-FA878B828131}">
      <dgm:prSet/>
      <dgm:spPr/>
      <dgm:t>
        <a:bodyPr/>
        <a:lstStyle/>
        <a:p>
          <a:endParaRPr lang="it-IT"/>
        </a:p>
      </dgm:t>
    </dgm:pt>
    <dgm:pt modelId="{8980BD24-854E-5D48-BE01-1668B06E55EF}" type="sibTrans" cxnId="{2A9EEA20-DD08-F445-AA84-FA878B828131}">
      <dgm:prSet/>
      <dgm:spPr/>
      <dgm:t>
        <a:bodyPr/>
        <a:lstStyle/>
        <a:p>
          <a:endParaRPr lang="it-IT"/>
        </a:p>
      </dgm:t>
    </dgm:pt>
    <dgm:pt modelId="{3C78FA3C-43A7-4646-A658-23C39886C459}">
      <dgm:prSet/>
      <dgm:spPr/>
      <dgm:t>
        <a:bodyPr/>
        <a:lstStyle/>
        <a:p>
          <a:r>
            <a:rPr lang="it-IT" dirty="0"/>
            <a:t>Carboidrati, proteine, lipidi, polifenoli</a:t>
          </a:r>
        </a:p>
      </dgm:t>
    </dgm:pt>
    <dgm:pt modelId="{BE588795-3285-464B-8871-06D3C5ED6D4F}" type="parTrans" cxnId="{EBCA0917-4E47-1C45-B2CD-1100368609DA}">
      <dgm:prSet/>
      <dgm:spPr/>
      <dgm:t>
        <a:bodyPr/>
        <a:lstStyle/>
        <a:p>
          <a:endParaRPr lang="it-IT"/>
        </a:p>
      </dgm:t>
    </dgm:pt>
    <dgm:pt modelId="{7D9009F9-C723-4F45-BDC8-10FABAF4959A}" type="sibTrans" cxnId="{EBCA0917-4E47-1C45-B2CD-1100368609DA}">
      <dgm:prSet/>
      <dgm:spPr/>
      <dgm:t>
        <a:bodyPr/>
        <a:lstStyle/>
        <a:p>
          <a:endParaRPr lang="it-IT"/>
        </a:p>
      </dgm:t>
    </dgm:pt>
    <dgm:pt modelId="{AF1773D2-F15D-9141-8AC1-54254798F5BB}">
      <dgm:prSet/>
      <dgm:spPr/>
      <dgm:t>
        <a:bodyPr/>
        <a:lstStyle/>
        <a:p>
          <a:r>
            <a:rPr lang="it-IT" dirty="0"/>
            <a:t>Proteine, lipidi</a:t>
          </a:r>
        </a:p>
      </dgm:t>
    </dgm:pt>
    <dgm:pt modelId="{38625066-17EC-CD4D-9204-F7FA5244A9D7}" type="parTrans" cxnId="{722E85A2-9B70-5341-82F3-325E97C4CE9F}">
      <dgm:prSet/>
      <dgm:spPr/>
      <dgm:t>
        <a:bodyPr/>
        <a:lstStyle/>
        <a:p>
          <a:endParaRPr lang="it-IT"/>
        </a:p>
      </dgm:t>
    </dgm:pt>
    <dgm:pt modelId="{F8FC4D3F-6B4A-294D-864A-0DE9AE73D8E1}" type="sibTrans" cxnId="{722E85A2-9B70-5341-82F3-325E97C4CE9F}">
      <dgm:prSet/>
      <dgm:spPr/>
      <dgm:t>
        <a:bodyPr/>
        <a:lstStyle/>
        <a:p>
          <a:endParaRPr lang="it-IT"/>
        </a:p>
      </dgm:t>
    </dgm:pt>
    <dgm:pt modelId="{7514105D-5BE6-FE44-9CEB-DD4F2C538ED9}">
      <dgm:prSet/>
      <dgm:spPr/>
      <dgm:t>
        <a:bodyPr/>
        <a:lstStyle/>
        <a:p>
          <a:r>
            <a:rPr lang="it-IT" dirty="0"/>
            <a:t>Attività antimicrobica, digestiva, diuretica, anti-ulcerativa</a:t>
          </a:r>
        </a:p>
      </dgm:t>
    </dgm:pt>
    <dgm:pt modelId="{4610F620-71B1-7143-AA06-76BBCB2DFD3C}" type="parTrans" cxnId="{F0828A65-BCEC-FD4F-B126-6CEC4F75A6DD}">
      <dgm:prSet/>
      <dgm:spPr/>
      <dgm:t>
        <a:bodyPr/>
        <a:lstStyle/>
        <a:p>
          <a:endParaRPr lang="it-IT"/>
        </a:p>
      </dgm:t>
    </dgm:pt>
    <dgm:pt modelId="{36E8FF7A-0D21-FC41-9998-6F3FBFE80441}" type="sibTrans" cxnId="{F0828A65-BCEC-FD4F-B126-6CEC4F75A6DD}">
      <dgm:prSet/>
      <dgm:spPr/>
      <dgm:t>
        <a:bodyPr/>
        <a:lstStyle/>
        <a:p>
          <a:endParaRPr lang="it-IT"/>
        </a:p>
      </dgm:t>
    </dgm:pt>
    <dgm:pt modelId="{0A47F20D-5370-9144-A0A0-FD174F4ACA69}">
      <dgm:prSet/>
      <dgm:spPr/>
      <dgm:t>
        <a:bodyPr/>
        <a:lstStyle/>
        <a:p>
          <a:r>
            <a:rPr lang="it-IT" dirty="0"/>
            <a:t>Attività anti-infiammatoria, anti-batterica, anti-</a:t>
          </a:r>
          <a:r>
            <a:rPr lang="it-IT" dirty="0" err="1"/>
            <a:t>tussiva</a:t>
          </a:r>
          <a:r>
            <a:rPr lang="it-IT" dirty="0"/>
            <a:t>, emolliente, anti-ossidante</a:t>
          </a:r>
        </a:p>
      </dgm:t>
    </dgm:pt>
    <dgm:pt modelId="{89379E0E-75B8-384A-A949-D9AEBF963344}" type="parTrans" cxnId="{2C25EB5E-2961-9C42-89B5-0C31CEC27D3E}">
      <dgm:prSet/>
      <dgm:spPr/>
      <dgm:t>
        <a:bodyPr/>
        <a:lstStyle/>
        <a:p>
          <a:endParaRPr lang="it-IT"/>
        </a:p>
      </dgm:t>
    </dgm:pt>
    <dgm:pt modelId="{82E89BC2-FABD-D140-B5D7-136088232105}" type="sibTrans" cxnId="{2C25EB5E-2961-9C42-89B5-0C31CEC27D3E}">
      <dgm:prSet/>
      <dgm:spPr/>
      <dgm:t>
        <a:bodyPr/>
        <a:lstStyle/>
        <a:p>
          <a:endParaRPr lang="it-IT"/>
        </a:p>
      </dgm:t>
    </dgm:pt>
    <dgm:pt modelId="{9251B109-76F6-0445-87F8-340736989AD5}">
      <dgm:prSet/>
      <dgm:spPr/>
      <dgm:t>
        <a:bodyPr/>
        <a:lstStyle/>
        <a:p>
          <a:r>
            <a:rPr lang="it-IT" dirty="0"/>
            <a:t>Attività lenitiva, anti-infiammatoria, antibiotica, protettiva del cavo orale</a:t>
          </a:r>
        </a:p>
      </dgm:t>
    </dgm:pt>
    <dgm:pt modelId="{98ED5594-2D07-774F-8E80-F9B6F1B9C329}" type="parTrans" cxnId="{EC87056A-0E46-1A45-AA6B-84199F23B94D}">
      <dgm:prSet/>
      <dgm:spPr/>
      <dgm:t>
        <a:bodyPr/>
        <a:lstStyle/>
        <a:p>
          <a:endParaRPr lang="it-IT"/>
        </a:p>
      </dgm:t>
    </dgm:pt>
    <dgm:pt modelId="{5617ED1B-410D-0A40-BB6C-233852284D52}" type="sibTrans" cxnId="{EC87056A-0E46-1A45-AA6B-84199F23B94D}">
      <dgm:prSet/>
      <dgm:spPr/>
      <dgm:t>
        <a:bodyPr/>
        <a:lstStyle/>
        <a:p>
          <a:endParaRPr lang="it-IT"/>
        </a:p>
      </dgm:t>
    </dgm:pt>
    <dgm:pt modelId="{4B7AA0C0-4C57-EE4D-A8B8-090F7E806872}">
      <dgm:prSet/>
      <dgm:spPr/>
      <dgm:t>
        <a:bodyPr/>
        <a:lstStyle/>
        <a:p>
          <a:r>
            <a:rPr lang="it-IT" dirty="0"/>
            <a:t>Azione ricostituente, stimolante l’appetito, il sistema immunitario, funzionalità cognitive, antiossidante</a:t>
          </a:r>
        </a:p>
      </dgm:t>
    </dgm:pt>
    <dgm:pt modelId="{013A869B-06FF-A942-838F-B37D561AD407}" type="parTrans" cxnId="{A9705F5F-3235-9E40-A3DF-B3F2E168C08C}">
      <dgm:prSet/>
      <dgm:spPr/>
      <dgm:t>
        <a:bodyPr/>
        <a:lstStyle/>
        <a:p>
          <a:endParaRPr lang="it-IT"/>
        </a:p>
      </dgm:t>
    </dgm:pt>
    <dgm:pt modelId="{AE19048C-DE7E-284C-872D-EF9A7DD1BEAB}" type="sibTrans" cxnId="{A9705F5F-3235-9E40-A3DF-B3F2E168C08C}">
      <dgm:prSet/>
      <dgm:spPr/>
      <dgm:t>
        <a:bodyPr/>
        <a:lstStyle/>
        <a:p>
          <a:endParaRPr lang="it-IT"/>
        </a:p>
      </dgm:t>
    </dgm:pt>
    <dgm:pt modelId="{147ACFC6-C527-0F4C-BD77-74C7F1D1D0B1}">
      <dgm:prSet/>
      <dgm:spPr/>
      <dgm:t>
        <a:bodyPr/>
        <a:lstStyle/>
        <a:p>
          <a:r>
            <a:rPr lang="it-IT" dirty="0"/>
            <a:t>Azione emolliente, protettiva, antimicrobica</a:t>
          </a:r>
        </a:p>
      </dgm:t>
    </dgm:pt>
    <dgm:pt modelId="{DA08963D-B82B-8047-A685-AB4F346E5F9E}" type="parTrans" cxnId="{0BD3A047-39CC-F747-8C48-E1E0CCF82F8C}">
      <dgm:prSet/>
      <dgm:spPr/>
      <dgm:t>
        <a:bodyPr/>
        <a:lstStyle/>
        <a:p>
          <a:endParaRPr lang="it-IT"/>
        </a:p>
      </dgm:t>
    </dgm:pt>
    <dgm:pt modelId="{50E48153-BF47-4C48-AB06-3E7C6872C880}" type="sibTrans" cxnId="{0BD3A047-39CC-F747-8C48-E1E0CCF82F8C}">
      <dgm:prSet/>
      <dgm:spPr/>
      <dgm:t>
        <a:bodyPr/>
        <a:lstStyle/>
        <a:p>
          <a:endParaRPr lang="it-IT"/>
        </a:p>
      </dgm:t>
    </dgm:pt>
    <dgm:pt modelId="{04D70007-3F91-C149-994C-D0A9F1DFF2D1}" type="pres">
      <dgm:prSet presAssocID="{27CC64C2-5755-6A40-99B2-88931C5C03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B66AFC-A555-4742-940B-DA0C0FE919DC}" type="pres">
      <dgm:prSet presAssocID="{5D44B340-9A19-C64F-A9F0-A8EF67477D47}" presName="hierRoot1" presStyleCnt="0"/>
      <dgm:spPr/>
    </dgm:pt>
    <dgm:pt modelId="{0CC252E9-47E7-2149-8033-963C12F5C19A}" type="pres">
      <dgm:prSet presAssocID="{5D44B340-9A19-C64F-A9F0-A8EF67477D47}" presName="composite" presStyleCnt="0"/>
      <dgm:spPr/>
    </dgm:pt>
    <dgm:pt modelId="{519A819C-4725-1B49-ACB4-8E12AEA62DA8}" type="pres">
      <dgm:prSet presAssocID="{5D44B340-9A19-C64F-A9F0-A8EF67477D47}" presName="background" presStyleLbl="node0" presStyleIdx="0" presStyleCnt="2"/>
      <dgm:spPr/>
    </dgm:pt>
    <dgm:pt modelId="{2E609EDB-5684-6540-8C5F-B5EA15A6D128}" type="pres">
      <dgm:prSet presAssocID="{5D44B340-9A19-C64F-A9F0-A8EF67477D47}" presName="text" presStyleLbl="fgAcc0" presStyleIdx="0" presStyleCnt="2">
        <dgm:presLayoutVars>
          <dgm:chPref val="3"/>
        </dgm:presLayoutVars>
      </dgm:prSet>
      <dgm:spPr/>
    </dgm:pt>
    <dgm:pt modelId="{9062EE3A-3545-CC42-98F2-4574D393CF72}" type="pres">
      <dgm:prSet presAssocID="{5D44B340-9A19-C64F-A9F0-A8EF67477D47}" presName="hierChild2" presStyleCnt="0"/>
      <dgm:spPr/>
    </dgm:pt>
    <dgm:pt modelId="{296AC9BE-7977-5F4F-A090-61AE79BC03C3}" type="pres">
      <dgm:prSet presAssocID="{5EB94B3A-CD63-AC47-8C7B-683C19F1DE95}" presName="Name10" presStyleLbl="parChTrans1D2" presStyleIdx="0" presStyleCnt="5"/>
      <dgm:spPr/>
    </dgm:pt>
    <dgm:pt modelId="{C6555D49-9EFA-D748-B98A-63B145ECB489}" type="pres">
      <dgm:prSet presAssocID="{84C80ABA-D160-6343-A53F-6A34F6A8B7F7}" presName="hierRoot2" presStyleCnt="0"/>
      <dgm:spPr/>
    </dgm:pt>
    <dgm:pt modelId="{126CBC83-03FD-754F-8E40-AC8C83034902}" type="pres">
      <dgm:prSet presAssocID="{84C80ABA-D160-6343-A53F-6A34F6A8B7F7}" presName="composite2" presStyleCnt="0"/>
      <dgm:spPr/>
    </dgm:pt>
    <dgm:pt modelId="{2F4B1ACE-736E-0C49-9DFD-C679A9646DDE}" type="pres">
      <dgm:prSet presAssocID="{84C80ABA-D160-6343-A53F-6A34F6A8B7F7}" presName="background2" presStyleLbl="node2" presStyleIdx="0" presStyleCnt="5"/>
      <dgm:spPr/>
    </dgm:pt>
    <dgm:pt modelId="{263C76F7-6B93-9E4C-8C6F-070C8BCD59EF}" type="pres">
      <dgm:prSet presAssocID="{84C80ABA-D160-6343-A53F-6A34F6A8B7F7}" presName="text2" presStyleLbl="fgAcc2" presStyleIdx="0" presStyleCnt="5">
        <dgm:presLayoutVars>
          <dgm:chPref val="3"/>
        </dgm:presLayoutVars>
      </dgm:prSet>
      <dgm:spPr/>
    </dgm:pt>
    <dgm:pt modelId="{9AD6032C-2E78-2E4A-8BE8-BB043EFF9808}" type="pres">
      <dgm:prSet presAssocID="{84C80ABA-D160-6343-A53F-6A34F6A8B7F7}" presName="hierChild3" presStyleCnt="0"/>
      <dgm:spPr/>
    </dgm:pt>
    <dgm:pt modelId="{FE39A1F0-795F-0D4E-B508-DB84AB23F846}" type="pres">
      <dgm:prSet presAssocID="{9A2B1F8B-7D73-8343-BEA8-7A608FA4B1E6}" presName="Name17" presStyleLbl="parChTrans1D3" presStyleIdx="0" presStyleCnt="5"/>
      <dgm:spPr/>
    </dgm:pt>
    <dgm:pt modelId="{6A2BED5F-2D5F-7243-AFD1-22ED0B2DD1C2}" type="pres">
      <dgm:prSet presAssocID="{20298A32-CC6A-C946-980F-3FF6DC863FF7}" presName="hierRoot3" presStyleCnt="0"/>
      <dgm:spPr/>
    </dgm:pt>
    <dgm:pt modelId="{626DDD80-93F8-0548-92ED-FBFA6621582C}" type="pres">
      <dgm:prSet presAssocID="{20298A32-CC6A-C946-980F-3FF6DC863FF7}" presName="composite3" presStyleCnt="0"/>
      <dgm:spPr/>
    </dgm:pt>
    <dgm:pt modelId="{6EF4441D-BD0B-CA4C-B05E-7F281D639C51}" type="pres">
      <dgm:prSet presAssocID="{20298A32-CC6A-C946-980F-3FF6DC863FF7}" presName="background3" presStyleLbl="node3" presStyleIdx="0" presStyleCnt="5"/>
      <dgm:spPr/>
    </dgm:pt>
    <dgm:pt modelId="{772EDFE1-0219-E348-B453-464C16854A70}" type="pres">
      <dgm:prSet presAssocID="{20298A32-CC6A-C946-980F-3FF6DC863FF7}" presName="text3" presStyleLbl="fgAcc3" presStyleIdx="0" presStyleCnt="5">
        <dgm:presLayoutVars>
          <dgm:chPref val="3"/>
        </dgm:presLayoutVars>
      </dgm:prSet>
      <dgm:spPr/>
    </dgm:pt>
    <dgm:pt modelId="{0805C14E-1D06-204A-88B6-DC3D872D09F2}" type="pres">
      <dgm:prSet presAssocID="{20298A32-CC6A-C946-980F-3FF6DC863FF7}" presName="hierChild4" presStyleCnt="0"/>
      <dgm:spPr/>
    </dgm:pt>
    <dgm:pt modelId="{92DDBA31-8DEF-7147-B578-4C2DA9E032C2}" type="pres">
      <dgm:prSet presAssocID="{4610F620-71B1-7143-AA06-76BBCB2DFD3C}" presName="Name23" presStyleLbl="parChTrans1D4" presStyleIdx="0" presStyleCnt="5"/>
      <dgm:spPr/>
    </dgm:pt>
    <dgm:pt modelId="{F75C7BF4-72AE-704D-99AD-0C145070CC7B}" type="pres">
      <dgm:prSet presAssocID="{7514105D-5BE6-FE44-9CEB-DD4F2C538ED9}" presName="hierRoot4" presStyleCnt="0"/>
      <dgm:spPr/>
    </dgm:pt>
    <dgm:pt modelId="{9D3147F5-92C1-FD4F-A998-C290E9511995}" type="pres">
      <dgm:prSet presAssocID="{7514105D-5BE6-FE44-9CEB-DD4F2C538ED9}" presName="composite4" presStyleCnt="0"/>
      <dgm:spPr/>
    </dgm:pt>
    <dgm:pt modelId="{E00DE080-B78B-8743-8DAB-F10DE29A6EE3}" type="pres">
      <dgm:prSet presAssocID="{7514105D-5BE6-FE44-9CEB-DD4F2C538ED9}" presName="background4" presStyleLbl="node4" presStyleIdx="0" presStyleCnt="5"/>
      <dgm:spPr/>
    </dgm:pt>
    <dgm:pt modelId="{1CCD2DAD-0E49-D449-8823-40C6F6549ACE}" type="pres">
      <dgm:prSet presAssocID="{7514105D-5BE6-FE44-9CEB-DD4F2C538ED9}" presName="text4" presStyleLbl="fgAcc4" presStyleIdx="0" presStyleCnt="5">
        <dgm:presLayoutVars>
          <dgm:chPref val="3"/>
        </dgm:presLayoutVars>
      </dgm:prSet>
      <dgm:spPr/>
    </dgm:pt>
    <dgm:pt modelId="{95CFB9DD-CD84-1A4C-A6BB-ED5043297A46}" type="pres">
      <dgm:prSet presAssocID="{7514105D-5BE6-FE44-9CEB-DD4F2C538ED9}" presName="hierChild5" presStyleCnt="0"/>
      <dgm:spPr/>
    </dgm:pt>
    <dgm:pt modelId="{83E82F70-42A8-2A44-957D-538931B19158}" type="pres">
      <dgm:prSet presAssocID="{A29E6470-4AD1-C548-A284-EAB53C75EA50}" presName="Name10" presStyleLbl="parChTrans1D2" presStyleIdx="1" presStyleCnt="5"/>
      <dgm:spPr/>
    </dgm:pt>
    <dgm:pt modelId="{915CCACF-BCE6-A241-8876-8895FC18E5B3}" type="pres">
      <dgm:prSet presAssocID="{36FC648C-7C37-134E-9AFE-7768A65522EF}" presName="hierRoot2" presStyleCnt="0"/>
      <dgm:spPr/>
    </dgm:pt>
    <dgm:pt modelId="{1ED00E1B-8784-704E-ADA1-3AF819A52196}" type="pres">
      <dgm:prSet presAssocID="{36FC648C-7C37-134E-9AFE-7768A65522EF}" presName="composite2" presStyleCnt="0"/>
      <dgm:spPr/>
    </dgm:pt>
    <dgm:pt modelId="{479E56AD-2710-7D42-BBD0-9B36A4B8CD20}" type="pres">
      <dgm:prSet presAssocID="{36FC648C-7C37-134E-9AFE-7768A65522EF}" presName="background2" presStyleLbl="node2" presStyleIdx="1" presStyleCnt="5"/>
      <dgm:spPr/>
    </dgm:pt>
    <dgm:pt modelId="{898F4000-6F4D-844D-99D0-72E7EDD37B7C}" type="pres">
      <dgm:prSet presAssocID="{36FC648C-7C37-134E-9AFE-7768A65522EF}" presName="text2" presStyleLbl="fgAcc2" presStyleIdx="1" presStyleCnt="5">
        <dgm:presLayoutVars>
          <dgm:chPref val="3"/>
        </dgm:presLayoutVars>
      </dgm:prSet>
      <dgm:spPr/>
    </dgm:pt>
    <dgm:pt modelId="{4166805C-C159-FC4B-95F0-8F16199819EF}" type="pres">
      <dgm:prSet presAssocID="{36FC648C-7C37-134E-9AFE-7768A65522EF}" presName="hierChild3" presStyleCnt="0"/>
      <dgm:spPr/>
    </dgm:pt>
    <dgm:pt modelId="{62C8629B-6DDF-E142-A40E-57DFDACD429E}" type="pres">
      <dgm:prSet presAssocID="{BD087487-B49C-884C-9649-BEDF84CFC8EC}" presName="Name17" presStyleLbl="parChTrans1D3" presStyleIdx="1" presStyleCnt="5"/>
      <dgm:spPr/>
    </dgm:pt>
    <dgm:pt modelId="{C65FCB93-2376-4344-B070-B283A50A2BFD}" type="pres">
      <dgm:prSet presAssocID="{7710365B-50A0-1047-B228-6B293B94558E}" presName="hierRoot3" presStyleCnt="0"/>
      <dgm:spPr/>
    </dgm:pt>
    <dgm:pt modelId="{18A74975-AF23-2E4D-896C-A3A513C7CD04}" type="pres">
      <dgm:prSet presAssocID="{7710365B-50A0-1047-B228-6B293B94558E}" presName="composite3" presStyleCnt="0"/>
      <dgm:spPr/>
    </dgm:pt>
    <dgm:pt modelId="{83FA7A50-9ED4-CF4B-A5A2-B7C29DC6353A}" type="pres">
      <dgm:prSet presAssocID="{7710365B-50A0-1047-B228-6B293B94558E}" presName="background3" presStyleLbl="node3" presStyleIdx="1" presStyleCnt="5"/>
      <dgm:spPr/>
    </dgm:pt>
    <dgm:pt modelId="{14B8F8C3-8245-3242-B6BA-16B5A1BCFDB0}" type="pres">
      <dgm:prSet presAssocID="{7710365B-50A0-1047-B228-6B293B94558E}" presName="text3" presStyleLbl="fgAcc3" presStyleIdx="1" presStyleCnt="5">
        <dgm:presLayoutVars>
          <dgm:chPref val="3"/>
        </dgm:presLayoutVars>
      </dgm:prSet>
      <dgm:spPr/>
    </dgm:pt>
    <dgm:pt modelId="{AB9E49A6-47D2-DF41-9A04-4A0988A4B545}" type="pres">
      <dgm:prSet presAssocID="{7710365B-50A0-1047-B228-6B293B94558E}" presName="hierChild4" presStyleCnt="0"/>
      <dgm:spPr/>
    </dgm:pt>
    <dgm:pt modelId="{8C5AC225-CF8B-024E-974B-4C75DCC79F27}" type="pres">
      <dgm:prSet presAssocID="{89379E0E-75B8-384A-A949-D9AEBF963344}" presName="Name23" presStyleLbl="parChTrans1D4" presStyleIdx="1" presStyleCnt="5"/>
      <dgm:spPr/>
    </dgm:pt>
    <dgm:pt modelId="{C9D6E6DF-E299-D548-ADCD-3CAD68236971}" type="pres">
      <dgm:prSet presAssocID="{0A47F20D-5370-9144-A0A0-FD174F4ACA69}" presName="hierRoot4" presStyleCnt="0"/>
      <dgm:spPr/>
    </dgm:pt>
    <dgm:pt modelId="{9CFA7319-A567-FF4B-845C-98BCFC29F5C7}" type="pres">
      <dgm:prSet presAssocID="{0A47F20D-5370-9144-A0A0-FD174F4ACA69}" presName="composite4" presStyleCnt="0"/>
      <dgm:spPr/>
    </dgm:pt>
    <dgm:pt modelId="{6B334A00-10BC-7F42-9BF0-F5902FA16317}" type="pres">
      <dgm:prSet presAssocID="{0A47F20D-5370-9144-A0A0-FD174F4ACA69}" presName="background4" presStyleLbl="node4" presStyleIdx="1" presStyleCnt="5"/>
      <dgm:spPr/>
    </dgm:pt>
    <dgm:pt modelId="{FBC557EC-70AB-814F-B8CE-0A0EE5078755}" type="pres">
      <dgm:prSet presAssocID="{0A47F20D-5370-9144-A0A0-FD174F4ACA69}" presName="text4" presStyleLbl="fgAcc4" presStyleIdx="1" presStyleCnt="5">
        <dgm:presLayoutVars>
          <dgm:chPref val="3"/>
        </dgm:presLayoutVars>
      </dgm:prSet>
      <dgm:spPr/>
    </dgm:pt>
    <dgm:pt modelId="{D28BFC0E-B2B2-864E-A90C-511208026921}" type="pres">
      <dgm:prSet presAssocID="{0A47F20D-5370-9144-A0A0-FD174F4ACA69}" presName="hierChild5" presStyleCnt="0"/>
      <dgm:spPr/>
    </dgm:pt>
    <dgm:pt modelId="{7C9324DD-6F7E-2A43-8804-9BF38194F8B8}" type="pres">
      <dgm:prSet presAssocID="{34E89DEA-8B9D-5846-B738-A25B60D8479C}" presName="Name10" presStyleLbl="parChTrans1D2" presStyleIdx="2" presStyleCnt="5"/>
      <dgm:spPr/>
    </dgm:pt>
    <dgm:pt modelId="{9C36B550-81AB-1D44-85E2-04DA837A9497}" type="pres">
      <dgm:prSet presAssocID="{624424AA-BCAA-424F-BB06-718B0A11B837}" presName="hierRoot2" presStyleCnt="0"/>
      <dgm:spPr/>
    </dgm:pt>
    <dgm:pt modelId="{E735511B-8EBC-A04C-B949-BB1BBD1A8A1C}" type="pres">
      <dgm:prSet presAssocID="{624424AA-BCAA-424F-BB06-718B0A11B837}" presName="composite2" presStyleCnt="0"/>
      <dgm:spPr/>
    </dgm:pt>
    <dgm:pt modelId="{2116A03C-0E76-D948-A9AE-88973082226D}" type="pres">
      <dgm:prSet presAssocID="{624424AA-BCAA-424F-BB06-718B0A11B837}" presName="background2" presStyleLbl="node2" presStyleIdx="2" presStyleCnt="5"/>
      <dgm:spPr/>
    </dgm:pt>
    <dgm:pt modelId="{ADF7B356-697C-2B46-8CCD-2B87C1000884}" type="pres">
      <dgm:prSet presAssocID="{624424AA-BCAA-424F-BB06-718B0A11B837}" presName="text2" presStyleLbl="fgAcc2" presStyleIdx="2" presStyleCnt="5">
        <dgm:presLayoutVars>
          <dgm:chPref val="3"/>
        </dgm:presLayoutVars>
      </dgm:prSet>
      <dgm:spPr/>
    </dgm:pt>
    <dgm:pt modelId="{F67ED26F-AEA1-E141-B49D-463F5E09477A}" type="pres">
      <dgm:prSet presAssocID="{624424AA-BCAA-424F-BB06-718B0A11B837}" presName="hierChild3" presStyleCnt="0"/>
      <dgm:spPr/>
    </dgm:pt>
    <dgm:pt modelId="{145DD30D-8BB1-6044-A64D-FB51DC8B91F8}" type="pres">
      <dgm:prSet presAssocID="{07B75E24-B3AA-C743-B760-102561D275A4}" presName="Name17" presStyleLbl="parChTrans1D3" presStyleIdx="2" presStyleCnt="5"/>
      <dgm:spPr/>
    </dgm:pt>
    <dgm:pt modelId="{10D35EB5-BE02-3748-A25A-D56703D20B34}" type="pres">
      <dgm:prSet presAssocID="{35735A22-A32B-0347-8C59-85D1DF17E4F8}" presName="hierRoot3" presStyleCnt="0"/>
      <dgm:spPr/>
    </dgm:pt>
    <dgm:pt modelId="{38573D91-DE27-8441-A007-0669EC0DAA1E}" type="pres">
      <dgm:prSet presAssocID="{35735A22-A32B-0347-8C59-85D1DF17E4F8}" presName="composite3" presStyleCnt="0"/>
      <dgm:spPr/>
    </dgm:pt>
    <dgm:pt modelId="{6E91E334-5FB1-7B42-BFEC-75AD0577A918}" type="pres">
      <dgm:prSet presAssocID="{35735A22-A32B-0347-8C59-85D1DF17E4F8}" presName="background3" presStyleLbl="node3" presStyleIdx="2" presStyleCnt="5"/>
      <dgm:spPr/>
    </dgm:pt>
    <dgm:pt modelId="{99D64612-0C72-1F42-B3B9-8EB9E6654F89}" type="pres">
      <dgm:prSet presAssocID="{35735A22-A32B-0347-8C59-85D1DF17E4F8}" presName="text3" presStyleLbl="fgAcc3" presStyleIdx="2" presStyleCnt="5">
        <dgm:presLayoutVars>
          <dgm:chPref val="3"/>
        </dgm:presLayoutVars>
      </dgm:prSet>
      <dgm:spPr/>
    </dgm:pt>
    <dgm:pt modelId="{04096DF6-F196-A740-AA3C-6D821FE3A915}" type="pres">
      <dgm:prSet presAssocID="{35735A22-A32B-0347-8C59-85D1DF17E4F8}" presName="hierChild4" presStyleCnt="0"/>
      <dgm:spPr/>
    </dgm:pt>
    <dgm:pt modelId="{D530C7B9-6443-4C41-9683-F17B1B995B8B}" type="pres">
      <dgm:prSet presAssocID="{98ED5594-2D07-774F-8E80-F9B6F1B9C329}" presName="Name23" presStyleLbl="parChTrans1D4" presStyleIdx="2" presStyleCnt="5"/>
      <dgm:spPr/>
    </dgm:pt>
    <dgm:pt modelId="{9FF8417A-D41D-C546-9EAB-9DB980AC61A1}" type="pres">
      <dgm:prSet presAssocID="{9251B109-76F6-0445-87F8-340736989AD5}" presName="hierRoot4" presStyleCnt="0"/>
      <dgm:spPr/>
    </dgm:pt>
    <dgm:pt modelId="{196301AC-7896-CD44-9B75-7921CC3F3460}" type="pres">
      <dgm:prSet presAssocID="{9251B109-76F6-0445-87F8-340736989AD5}" presName="composite4" presStyleCnt="0"/>
      <dgm:spPr/>
    </dgm:pt>
    <dgm:pt modelId="{E7541E3D-E612-C24A-96E4-6FB3D545CCEA}" type="pres">
      <dgm:prSet presAssocID="{9251B109-76F6-0445-87F8-340736989AD5}" presName="background4" presStyleLbl="node4" presStyleIdx="2" presStyleCnt="5"/>
      <dgm:spPr/>
    </dgm:pt>
    <dgm:pt modelId="{0084CF2B-EFFE-214C-9757-326CCD503322}" type="pres">
      <dgm:prSet presAssocID="{9251B109-76F6-0445-87F8-340736989AD5}" presName="text4" presStyleLbl="fgAcc4" presStyleIdx="2" presStyleCnt="5">
        <dgm:presLayoutVars>
          <dgm:chPref val="3"/>
        </dgm:presLayoutVars>
      </dgm:prSet>
      <dgm:spPr/>
    </dgm:pt>
    <dgm:pt modelId="{087D6E02-DCCA-8C43-A584-694F49BFDB66}" type="pres">
      <dgm:prSet presAssocID="{9251B109-76F6-0445-87F8-340736989AD5}" presName="hierChild5" presStyleCnt="0"/>
      <dgm:spPr/>
    </dgm:pt>
    <dgm:pt modelId="{776927BD-8C3A-D842-8327-2E1AF27F010A}" type="pres">
      <dgm:prSet presAssocID="{DD5ABA18-5ECD-BB4E-823E-C8082690EFA5}" presName="hierRoot1" presStyleCnt="0"/>
      <dgm:spPr/>
    </dgm:pt>
    <dgm:pt modelId="{497A0664-0D54-6F40-809C-A947C4A3C5C5}" type="pres">
      <dgm:prSet presAssocID="{DD5ABA18-5ECD-BB4E-823E-C8082690EFA5}" presName="composite" presStyleCnt="0"/>
      <dgm:spPr/>
    </dgm:pt>
    <dgm:pt modelId="{A539D460-1825-7B4E-9461-9E29306DDEEE}" type="pres">
      <dgm:prSet presAssocID="{DD5ABA18-5ECD-BB4E-823E-C8082690EFA5}" presName="background" presStyleLbl="node0" presStyleIdx="1" presStyleCnt="2"/>
      <dgm:spPr/>
    </dgm:pt>
    <dgm:pt modelId="{7B62C749-D6FF-144A-B034-F6448678C629}" type="pres">
      <dgm:prSet presAssocID="{DD5ABA18-5ECD-BB4E-823E-C8082690EFA5}" presName="text" presStyleLbl="fgAcc0" presStyleIdx="1" presStyleCnt="2">
        <dgm:presLayoutVars>
          <dgm:chPref val="3"/>
        </dgm:presLayoutVars>
      </dgm:prSet>
      <dgm:spPr/>
    </dgm:pt>
    <dgm:pt modelId="{E93B0D9C-C12D-C74D-99B7-122286255FF4}" type="pres">
      <dgm:prSet presAssocID="{DD5ABA18-5ECD-BB4E-823E-C8082690EFA5}" presName="hierChild2" presStyleCnt="0"/>
      <dgm:spPr/>
    </dgm:pt>
    <dgm:pt modelId="{7B726231-A289-BF44-B802-85D3983EEB82}" type="pres">
      <dgm:prSet presAssocID="{D5225592-DF46-BD44-83CB-D884E399A121}" presName="Name10" presStyleLbl="parChTrans1D2" presStyleIdx="3" presStyleCnt="5"/>
      <dgm:spPr/>
    </dgm:pt>
    <dgm:pt modelId="{2AD87E64-8762-0D45-9A5D-1C0B8AFF10F6}" type="pres">
      <dgm:prSet presAssocID="{0B815DA5-9DFC-7E40-8C3B-D8E74D45B1CC}" presName="hierRoot2" presStyleCnt="0"/>
      <dgm:spPr/>
    </dgm:pt>
    <dgm:pt modelId="{62D059ED-2E48-464E-9503-952D40F4E7B9}" type="pres">
      <dgm:prSet presAssocID="{0B815DA5-9DFC-7E40-8C3B-D8E74D45B1CC}" presName="composite2" presStyleCnt="0"/>
      <dgm:spPr/>
    </dgm:pt>
    <dgm:pt modelId="{E89414F3-E31F-EA49-A091-F5299E9CB4FE}" type="pres">
      <dgm:prSet presAssocID="{0B815DA5-9DFC-7E40-8C3B-D8E74D45B1CC}" presName="background2" presStyleLbl="node2" presStyleIdx="3" presStyleCnt="5"/>
      <dgm:spPr/>
    </dgm:pt>
    <dgm:pt modelId="{24F052E6-D0BA-DC48-95C8-6F8BBBA467F4}" type="pres">
      <dgm:prSet presAssocID="{0B815DA5-9DFC-7E40-8C3B-D8E74D45B1CC}" presName="text2" presStyleLbl="fgAcc2" presStyleIdx="3" presStyleCnt="5">
        <dgm:presLayoutVars>
          <dgm:chPref val="3"/>
        </dgm:presLayoutVars>
      </dgm:prSet>
      <dgm:spPr/>
    </dgm:pt>
    <dgm:pt modelId="{6DF9EFB9-648E-374F-AC9D-9C970D2E6596}" type="pres">
      <dgm:prSet presAssocID="{0B815DA5-9DFC-7E40-8C3B-D8E74D45B1CC}" presName="hierChild3" presStyleCnt="0"/>
      <dgm:spPr/>
    </dgm:pt>
    <dgm:pt modelId="{F839F631-670B-A24E-9D26-A5CFCB5E1434}" type="pres">
      <dgm:prSet presAssocID="{BE588795-3285-464B-8871-06D3C5ED6D4F}" presName="Name17" presStyleLbl="parChTrans1D3" presStyleIdx="3" presStyleCnt="5"/>
      <dgm:spPr/>
    </dgm:pt>
    <dgm:pt modelId="{D66773CC-7552-4B47-B3C8-8BFE30C7EBD3}" type="pres">
      <dgm:prSet presAssocID="{3C78FA3C-43A7-4646-A658-23C39886C459}" presName="hierRoot3" presStyleCnt="0"/>
      <dgm:spPr/>
    </dgm:pt>
    <dgm:pt modelId="{8434DE85-187A-2640-B6BB-43BAB59966D9}" type="pres">
      <dgm:prSet presAssocID="{3C78FA3C-43A7-4646-A658-23C39886C459}" presName="composite3" presStyleCnt="0"/>
      <dgm:spPr/>
    </dgm:pt>
    <dgm:pt modelId="{8C50271D-E59C-AA4F-A166-F2181678EC82}" type="pres">
      <dgm:prSet presAssocID="{3C78FA3C-43A7-4646-A658-23C39886C459}" presName="background3" presStyleLbl="node3" presStyleIdx="3" presStyleCnt="5"/>
      <dgm:spPr/>
    </dgm:pt>
    <dgm:pt modelId="{81217E0E-F0F3-B94C-A5FF-E3B152E9E940}" type="pres">
      <dgm:prSet presAssocID="{3C78FA3C-43A7-4646-A658-23C39886C459}" presName="text3" presStyleLbl="fgAcc3" presStyleIdx="3" presStyleCnt="5">
        <dgm:presLayoutVars>
          <dgm:chPref val="3"/>
        </dgm:presLayoutVars>
      </dgm:prSet>
      <dgm:spPr/>
    </dgm:pt>
    <dgm:pt modelId="{09127B30-1F6C-994A-9F4D-5890EC11492B}" type="pres">
      <dgm:prSet presAssocID="{3C78FA3C-43A7-4646-A658-23C39886C459}" presName="hierChild4" presStyleCnt="0"/>
      <dgm:spPr/>
    </dgm:pt>
    <dgm:pt modelId="{9487F4AF-3121-7C41-9B0A-D92844708037}" type="pres">
      <dgm:prSet presAssocID="{013A869B-06FF-A942-838F-B37D561AD407}" presName="Name23" presStyleLbl="parChTrans1D4" presStyleIdx="3" presStyleCnt="5"/>
      <dgm:spPr/>
    </dgm:pt>
    <dgm:pt modelId="{F9A3C9AD-D950-F64F-8DBD-4F6A7E951A50}" type="pres">
      <dgm:prSet presAssocID="{4B7AA0C0-4C57-EE4D-A8B8-090F7E806872}" presName="hierRoot4" presStyleCnt="0"/>
      <dgm:spPr/>
    </dgm:pt>
    <dgm:pt modelId="{570283D4-FB42-224D-BA3B-4034C3E6DB7F}" type="pres">
      <dgm:prSet presAssocID="{4B7AA0C0-4C57-EE4D-A8B8-090F7E806872}" presName="composite4" presStyleCnt="0"/>
      <dgm:spPr/>
    </dgm:pt>
    <dgm:pt modelId="{47E064DC-0CFB-B04F-94FC-AF4EAFEA2E0A}" type="pres">
      <dgm:prSet presAssocID="{4B7AA0C0-4C57-EE4D-A8B8-090F7E806872}" presName="background4" presStyleLbl="node4" presStyleIdx="3" presStyleCnt="5"/>
      <dgm:spPr/>
    </dgm:pt>
    <dgm:pt modelId="{56EDD130-BF30-D844-AAE9-EA53106E985D}" type="pres">
      <dgm:prSet presAssocID="{4B7AA0C0-4C57-EE4D-A8B8-090F7E806872}" presName="text4" presStyleLbl="fgAcc4" presStyleIdx="3" presStyleCnt="5">
        <dgm:presLayoutVars>
          <dgm:chPref val="3"/>
        </dgm:presLayoutVars>
      </dgm:prSet>
      <dgm:spPr/>
    </dgm:pt>
    <dgm:pt modelId="{81420EBF-2579-D146-834B-F03F498D6069}" type="pres">
      <dgm:prSet presAssocID="{4B7AA0C0-4C57-EE4D-A8B8-090F7E806872}" presName="hierChild5" presStyleCnt="0"/>
      <dgm:spPr/>
    </dgm:pt>
    <dgm:pt modelId="{C2421052-9D6C-FB42-B32E-F9ADE18F2DF3}" type="pres">
      <dgm:prSet presAssocID="{95C88DCD-71FD-634F-AD5A-0A1B32886141}" presName="Name10" presStyleLbl="parChTrans1D2" presStyleIdx="4" presStyleCnt="5"/>
      <dgm:spPr/>
    </dgm:pt>
    <dgm:pt modelId="{8114C9F4-1C8C-B345-88D9-D117428672A4}" type="pres">
      <dgm:prSet presAssocID="{CAB37A16-070E-534E-B025-0B2DDF213F1B}" presName="hierRoot2" presStyleCnt="0"/>
      <dgm:spPr/>
    </dgm:pt>
    <dgm:pt modelId="{9A7515D9-6395-B54E-910E-10F7EFAE1B8A}" type="pres">
      <dgm:prSet presAssocID="{CAB37A16-070E-534E-B025-0B2DDF213F1B}" presName="composite2" presStyleCnt="0"/>
      <dgm:spPr/>
    </dgm:pt>
    <dgm:pt modelId="{37EC9A45-E7CA-1244-81BB-FB14CB3B715F}" type="pres">
      <dgm:prSet presAssocID="{CAB37A16-070E-534E-B025-0B2DDF213F1B}" presName="background2" presStyleLbl="node2" presStyleIdx="4" presStyleCnt="5"/>
      <dgm:spPr/>
    </dgm:pt>
    <dgm:pt modelId="{8AADDFBC-6081-6049-B8F1-7908D587FE35}" type="pres">
      <dgm:prSet presAssocID="{CAB37A16-070E-534E-B025-0B2DDF213F1B}" presName="text2" presStyleLbl="fgAcc2" presStyleIdx="4" presStyleCnt="5">
        <dgm:presLayoutVars>
          <dgm:chPref val="3"/>
        </dgm:presLayoutVars>
      </dgm:prSet>
      <dgm:spPr/>
    </dgm:pt>
    <dgm:pt modelId="{8DC7381A-DF85-574D-A830-42BDA00E5D05}" type="pres">
      <dgm:prSet presAssocID="{CAB37A16-070E-534E-B025-0B2DDF213F1B}" presName="hierChild3" presStyleCnt="0"/>
      <dgm:spPr/>
    </dgm:pt>
    <dgm:pt modelId="{07015A1F-A781-1C45-96CE-A681C5A7B863}" type="pres">
      <dgm:prSet presAssocID="{38625066-17EC-CD4D-9204-F7FA5244A9D7}" presName="Name17" presStyleLbl="parChTrans1D3" presStyleIdx="4" presStyleCnt="5"/>
      <dgm:spPr/>
    </dgm:pt>
    <dgm:pt modelId="{6EDD2E1B-8640-1D45-9892-D5CB4D308190}" type="pres">
      <dgm:prSet presAssocID="{AF1773D2-F15D-9141-8AC1-54254798F5BB}" presName="hierRoot3" presStyleCnt="0"/>
      <dgm:spPr/>
    </dgm:pt>
    <dgm:pt modelId="{6711FF95-F648-7641-8C6F-A611D24CD91B}" type="pres">
      <dgm:prSet presAssocID="{AF1773D2-F15D-9141-8AC1-54254798F5BB}" presName="composite3" presStyleCnt="0"/>
      <dgm:spPr/>
    </dgm:pt>
    <dgm:pt modelId="{E9357857-9BF3-3842-9388-AA5253CF14A4}" type="pres">
      <dgm:prSet presAssocID="{AF1773D2-F15D-9141-8AC1-54254798F5BB}" presName="background3" presStyleLbl="node3" presStyleIdx="4" presStyleCnt="5"/>
      <dgm:spPr/>
    </dgm:pt>
    <dgm:pt modelId="{F6912448-6618-D545-A7D3-1B81D693DEBD}" type="pres">
      <dgm:prSet presAssocID="{AF1773D2-F15D-9141-8AC1-54254798F5BB}" presName="text3" presStyleLbl="fgAcc3" presStyleIdx="4" presStyleCnt="5">
        <dgm:presLayoutVars>
          <dgm:chPref val="3"/>
        </dgm:presLayoutVars>
      </dgm:prSet>
      <dgm:spPr/>
    </dgm:pt>
    <dgm:pt modelId="{EF3B0A43-071E-C64E-B1CE-8C32032B447D}" type="pres">
      <dgm:prSet presAssocID="{AF1773D2-F15D-9141-8AC1-54254798F5BB}" presName="hierChild4" presStyleCnt="0"/>
      <dgm:spPr/>
    </dgm:pt>
    <dgm:pt modelId="{4D90A4CC-157D-394F-85DD-4B14E5CC4710}" type="pres">
      <dgm:prSet presAssocID="{DA08963D-B82B-8047-A685-AB4F346E5F9E}" presName="Name23" presStyleLbl="parChTrans1D4" presStyleIdx="4" presStyleCnt="5"/>
      <dgm:spPr/>
    </dgm:pt>
    <dgm:pt modelId="{303B3DE7-D796-CC4C-8A52-0D7E533165F4}" type="pres">
      <dgm:prSet presAssocID="{147ACFC6-C527-0F4C-BD77-74C7F1D1D0B1}" presName="hierRoot4" presStyleCnt="0"/>
      <dgm:spPr/>
    </dgm:pt>
    <dgm:pt modelId="{F766BE06-703F-AF42-9616-0E0E36BF5BC5}" type="pres">
      <dgm:prSet presAssocID="{147ACFC6-C527-0F4C-BD77-74C7F1D1D0B1}" presName="composite4" presStyleCnt="0"/>
      <dgm:spPr/>
    </dgm:pt>
    <dgm:pt modelId="{F63D15E6-AB8C-3548-836A-0161D236DCFF}" type="pres">
      <dgm:prSet presAssocID="{147ACFC6-C527-0F4C-BD77-74C7F1D1D0B1}" presName="background4" presStyleLbl="node4" presStyleIdx="4" presStyleCnt="5"/>
      <dgm:spPr/>
    </dgm:pt>
    <dgm:pt modelId="{92A42945-E34B-2B4A-B23B-5F0DB3EEBCC3}" type="pres">
      <dgm:prSet presAssocID="{147ACFC6-C527-0F4C-BD77-74C7F1D1D0B1}" presName="text4" presStyleLbl="fgAcc4" presStyleIdx="4" presStyleCnt="5">
        <dgm:presLayoutVars>
          <dgm:chPref val="3"/>
        </dgm:presLayoutVars>
      </dgm:prSet>
      <dgm:spPr/>
    </dgm:pt>
    <dgm:pt modelId="{84A66570-6F0B-6741-86B9-9213F8518347}" type="pres">
      <dgm:prSet presAssocID="{147ACFC6-C527-0F4C-BD77-74C7F1D1D0B1}" presName="hierChild5" presStyleCnt="0"/>
      <dgm:spPr/>
    </dgm:pt>
  </dgm:ptLst>
  <dgm:cxnLst>
    <dgm:cxn modelId="{15BD6D0B-BD80-7E41-9E73-D149A20BD3ED}" srcId="{5D44B340-9A19-C64F-A9F0-A8EF67477D47}" destId="{624424AA-BCAA-424F-BB06-718B0A11B837}" srcOrd="2" destOrd="0" parTransId="{34E89DEA-8B9D-5846-B738-A25B60D8479C}" sibTransId="{DAE528B3-4894-AA47-A9D5-2409A3C20504}"/>
    <dgm:cxn modelId="{2882360E-1743-1E40-8A25-C742C942AA83}" srcId="{27CC64C2-5755-6A40-99B2-88931C5C031E}" destId="{5D44B340-9A19-C64F-A9F0-A8EF67477D47}" srcOrd="0" destOrd="0" parTransId="{AD2FDDFA-2813-8F47-8AEE-EADF323BC67B}" sibTransId="{A87FA385-36BA-954A-AEBC-FF5C0C8DBD37}"/>
    <dgm:cxn modelId="{64C17610-16D4-0944-9478-DBB9A198D21F}" type="presOf" srcId="{9A2B1F8B-7D73-8343-BEA8-7A608FA4B1E6}" destId="{FE39A1F0-795F-0D4E-B508-DB84AB23F846}" srcOrd="0" destOrd="0" presId="urn:microsoft.com/office/officeart/2005/8/layout/hierarchy1"/>
    <dgm:cxn modelId="{91450415-3B8F-4A43-8183-E2AC4F0EACA9}" srcId="{DD5ABA18-5ECD-BB4E-823E-C8082690EFA5}" destId="{0B815DA5-9DFC-7E40-8C3B-D8E74D45B1CC}" srcOrd="0" destOrd="0" parTransId="{D5225592-DF46-BD44-83CB-D884E399A121}" sibTransId="{FC912CB5-2CB3-F147-8DA7-A661B77778F0}"/>
    <dgm:cxn modelId="{EBCA0917-4E47-1C45-B2CD-1100368609DA}" srcId="{0B815DA5-9DFC-7E40-8C3B-D8E74D45B1CC}" destId="{3C78FA3C-43A7-4646-A658-23C39886C459}" srcOrd="0" destOrd="0" parTransId="{BE588795-3285-464B-8871-06D3C5ED6D4F}" sibTransId="{7D9009F9-C723-4F45-BDC8-10FABAF4959A}"/>
    <dgm:cxn modelId="{231F2D1B-73C0-784B-B502-C60A85E22C6E}" type="presOf" srcId="{0A47F20D-5370-9144-A0A0-FD174F4ACA69}" destId="{FBC557EC-70AB-814F-B8CE-0A0EE5078755}" srcOrd="0" destOrd="0" presId="urn:microsoft.com/office/officeart/2005/8/layout/hierarchy1"/>
    <dgm:cxn modelId="{66A4D41D-D4D1-9E49-9A2A-90C0FC50332D}" type="presOf" srcId="{20298A32-CC6A-C946-980F-3FF6DC863FF7}" destId="{772EDFE1-0219-E348-B453-464C16854A70}" srcOrd="0" destOrd="0" presId="urn:microsoft.com/office/officeart/2005/8/layout/hierarchy1"/>
    <dgm:cxn modelId="{2A9EEA20-DD08-F445-AA84-FA878B828131}" srcId="{36FC648C-7C37-134E-9AFE-7768A65522EF}" destId="{7710365B-50A0-1047-B228-6B293B94558E}" srcOrd="0" destOrd="0" parTransId="{BD087487-B49C-884C-9649-BEDF84CFC8EC}" sibTransId="{8980BD24-854E-5D48-BE01-1668B06E55EF}"/>
    <dgm:cxn modelId="{A2A3C423-9F5B-1E4E-88E1-712EBC51B12E}" type="presOf" srcId="{4B7AA0C0-4C57-EE4D-A8B8-090F7E806872}" destId="{56EDD130-BF30-D844-AAE9-EA53106E985D}" srcOrd="0" destOrd="0" presId="urn:microsoft.com/office/officeart/2005/8/layout/hierarchy1"/>
    <dgm:cxn modelId="{8F491038-7F8C-1749-99E1-4BCC5772FA6E}" type="presOf" srcId="{CAB37A16-070E-534E-B025-0B2DDF213F1B}" destId="{8AADDFBC-6081-6049-B8F1-7908D587FE35}" srcOrd="0" destOrd="0" presId="urn:microsoft.com/office/officeart/2005/8/layout/hierarchy1"/>
    <dgm:cxn modelId="{9A2B4339-42EF-C541-86CF-BA244BE2BA71}" type="presOf" srcId="{84C80ABA-D160-6343-A53F-6A34F6A8B7F7}" destId="{263C76F7-6B93-9E4C-8C6F-070C8BCD59EF}" srcOrd="0" destOrd="0" presId="urn:microsoft.com/office/officeart/2005/8/layout/hierarchy1"/>
    <dgm:cxn modelId="{B13C4E3B-0E23-1349-9E78-60FE19AA7D7D}" srcId="{DD5ABA18-5ECD-BB4E-823E-C8082690EFA5}" destId="{CAB37A16-070E-534E-B025-0B2DDF213F1B}" srcOrd="1" destOrd="0" parTransId="{95C88DCD-71FD-634F-AD5A-0A1B32886141}" sibTransId="{76A34C52-0D93-9740-BD00-C9C511D13AE1}"/>
    <dgm:cxn modelId="{69253740-A761-6041-8D9F-CC2CCC281813}" type="presOf" srcId="{9251B109-76F6-0445-87F8-340736989AD5}" destId="{0084CF2B-EFFE-214C-9757-326CCD503322}" srcOrd="0" destOrd="0" presId="urn:microsoft.com/office/officeart/2005/8/layout/hierarchy1"/>
    <dgm:cxn modelId="{0BD3A047-39CC-F747-8C48-E1E0CCF82F8C}" srcId="{AF1773D2-F15D-9141-8AC1-54254798F5BB}" destId="{147ACFC6-C527-0F4C-BD77-74C7F1D1D0B1}" srcOrd="0" destOrd="0" parTransId="{DA08963D-B82B-8047-A685-AB4F346E5F9E}" sibTransId="{50E48153-BF47-4C48-AB06-3E7C6872C880}"/>
    <dgm:cxn modelId="{99030E51-A4A7-7240-843C-8A0B5DC45A9C}" type="presOf" srcId="{34E89DEA-8B9D-5846-B738-A25B60D8479C}" destId="{7C9324DD-6F7E-2A43-8804-9BF38194F8B8}" srcOrd="0" destOrd="0" presId="urn:microsoft.com/office/officeart/2005/8/layout/hierarchy1"/>
    <dgm:cxn modelId="{6974EB51-AE57-D64C-A9AA-2519D48928F3}" type="presOf" srcId="{7710365B-50A0-1047-B228-6B293B94558E}" destId="{14B8F8C3-8245-3242-B6BA-16B5A1BCFDB0}" srcOrd="0" destOrd="0" presId="urn:microsoft.com/office/officeart/2005/8/layout/hierarchy1"/>
    <dgm:cxn modelId="{2C25EB5E-2961-9C42-89B5-0C31CEC27D3E}" srcId="{7710365B-50A0-1047-B228-6B293B94558E}" destId="{0A47F20D-5370-9144-A0A0-FD174F4ACA69}" srcOrd="0" destOrd="0" parTransId="{89379E0E-75B8-384A-A949-D9AEBF963344}" sibTransId="{82E89BC2-FABD-D140-B5D7-136088232105}"/>
    <dgm:cxn modelId="{59745E5F-9C16-D84D-AD79-001358A1A81D}" srcId="{5D44B340-9A19-C64F-A9F0-A8EF67477D47}" destId="{84C80ABA-D160-6343-A53F-6A34F6A8B7F7}" srcOrd="0" destOrd="0" parTransId="{5EB94B3A-CD63-AC47-8C7B-683C19F1DE95}" sibTransId="{C4F09A6B-1DDB-2249-8719-5C74A4A709F5}"/>
    <dgm:cxn modelId="{A9705F5F-3235-9E40-A3DF-B3F2E168C08C}" srcId="{3C78FA3C-43A7-4646-A658-23C39886C459}" destId="{4B7AA0C0-4C57-EE4D-A8B8-090F7E806872}" srcOrd="0" destOrd="0" parTransId="{013A869B-06FF-A942-838F-B37D561AD407}" sibTransId="{AE19048C-DE7E-284C-872D-EF9A7DD1BEAB}"/>
    <dgm:cxn modelId="{CA76E55F-94A4-8D48-80BF-7264D9728460}" type="presOf" srcId="{BD087487-B49C-884C-9649-BEDF84CFC8EC}" destId="{62C8629B-6DDF-E142-A40E-57DFDACD429E}" srcOrd="0" destOrd="0" presId="urn:microsoft.com/office/officeart/2005/8/layout/hierarchy1"/>
    <dgm:cxn modelId="{F0828A65-BCEC-FD4F-B126-6CEC4F75A6DD}" srcId="{20298A32-CC6A-C946-980F-3FF6DC863FF7}" destId="{7514105D-5BE6-FE44-9CEB-DD4F2C538ED9}" srcOrd="0" destOrd="0" parTransId="{4610F620-71B1-7143-AA06-76BBCB2DFD3C}" sibTransId="{36E8FF7A-0D21-FC41-9998-6F3FBFE80441}"/>
    <dgm:cxn modelId="{1D431866-B1CB-4E49-AC66-A705B67AE600}" type="presOf" srcId="{36FC648C-7C37-134E-9AFE-7768A65522EF}" destId="{898F4000-6F4D-844D-99D0-72E7EDD37B7C}" srcOrd="0" destOrd="0" presId="urn:microsoft.com/office/officeart/2005/8/layout/hierarchy1"/>
    <dgm:cxn modelId="{EC87056A-0E46-1A45-AA6B-84199F23B94D}" srcId="{35735A22-A32B-0347-8C59-85D1DF17E4F8}" destId="{9251B109-76F6-0445-87F8-340736989AD5}" srcOrd="0" destOrd="0" parTransId="{98ED5594-2D07-774F-8E80-F9B6F1B9C329}" sibTransId="{5617ED1B-410D-0A40-BB6C-233852284D52}"/>
    <dgm:cxn modelId="{74936F6A-09A4-2746-9B27-CC9C4D19C095}" type="presOf" srcId="{0B815DA5-9DFC-7E40-8C3B-D8E74D45B1CC}" destId="{24F052E6-D0BA-DC48-95C8-6F8BBBA467F4}" srcOrd="0" destOrd="0" presId="urn:microsoft.com/office/officeart/2005/8/layout/hierarchy1"/>
    <dgm:cxn modelId="{2661F36D-E85E-C74B-8E79-218C83D03355}" srcId="{624424AA-BCAA-424F-BB06-718B0A11B837}" destId="{35735A22-A32B-0347-8C59-85D1DF17E4F8}" srcOrd="0" destOrd="0" parTransId="{07B75E24-B3AA-C743-B760-102561D275A4}" sibTransId="{A68394FF-687D-1D47-87E6-64D5062F36CD}"/>
    <dgm:cxn modelId="{53386776-EA1E-E148-95AE-4345194C71C7}" type="presOf" srcId="{AF1773D2-F15D-9141-8AC1-54254798F5BB}" destId="{F6912448-6618-D545-A7D3-1B81D693DEBD}" srcOrd="0" destOrd="0" presId="urn:microsoft.com/office/officeart/2005/8/layout/hierarchy1"/>
    <dgm:cxn modelId="{9BA35F86-7CCA-F24E-939F-D0CAC4263269}" type="presOf" srcId="{27CC64C2-5755-6A40-99B2-88931C5C031E}" destId="{04D70007-3F91-C149-994C-D0A9F1DFF2D1}" srcOrd="0" destOrd="0" presId="urn:microsoft.com/office/officeart/2005/8/layout/hierarchy1"/>
    <dgm:cxn modelId="{9AEEFD86-3061-A247-8D6C-30ED68CB0A53}" type="presOf" srcId="{A29E6470-4AD1-C548-A284-EAB53C75EA50}" destId="{83E82F70-42A8-2A44-957D-538931B19158}" srcOrd="0" destOrd="0" presId="urn:microsoft.com/office/officeart/2005/8/layout/hierarchy1"/>
    <dgm:cxn modelId="{D63F2B88-9761-764B-A163-54D1642E8FD4}" type="presOf" srcId="{38625066-17EC-CD4D-9204-F7FA5244A9D7}" destId="{07015A1F-A781-1C45-96CE-A681C5A7B863}" srcOrd="0" destOrd="0" presId="urn:microsoft.com/office/officeart/2005/8/layout/hierarchy1"/>
    <dgm:cxn modelId="{CAE1788B-B8BF-E046-B174-FC18305BCCFA}" type="presOf" srcId="{89379E0E-75B8-384A-A949-D9AEBF963344}" destId="{8C5AC225-CF8B-024E-974B-4C75DCC79F27}" srcOrd="0" destOrd="0" presId="urn:microsoft.com/office/officeart/2005/8/layout/hierarchy1"/>
    <dgm:cxn modelId="{62C53390-5886-B44B-B16A-2B2C273ABFE1}" type="presOf" srcId="{3C78FA3C-43A7-4646-A658-23C39886C459}" destId="{81217E0E-F0F3-B94C-A5FF-E3B152E9E940}" srcOrd="0" destOrd="0" presId="urn:microsoft.com/office/officeart/2005/8/layout/hierarchy1"/>
    <dgm:cxn modelId="{9B947B9B-785C-8240-90D9-5EE879A90BAF}" srcId="{27CC64C2-5755-6A40-99B2-88931C5C031E}" destId="{DD5ABA18-5ECD-BB4E-823E-C8082690EFA5}" srcOrd="1" destOrd="0" parTransId="{3BEAD311-F320-9E4F-8891-419FC7A4CCAF}" sibTransId="{C0AA73FA-0304-2C43-A156-21614D46FE9B}"/>
    <dgm:cxn modelId="{CAE8AF9B-4E3C-9144-AF21-9D4FA3686A63}" type="presOf" srcId="{07B75E24-B3AA-C743-B760-102561D275A4}" destId="{145DD30D-8BB1-6044-A64D-FB51DC8B91F8}" srcOrd="0" destOrd="0" presId="urn:microsoft.com/office/officeart/2005/8/layout/hierarchy1"/>
    <dgm:cxn modelId="{722E85A2-9B70-5341-82F3-325E97C4CE9F}" srcId="{CAB37A16-070E-534E-B025-0B2DDF213F1B}" destId="{AF1773D2-F15D-9141-8AC1-54254798F5BB}" srcOrd="0" destOrd="0" parTransId="{38625066-17EC-CD4D-9204-F7FA5244A9D7}" sibTransId="{F8FC4D3F-6B4A-294D-864A-0DE9AE73D8E1}"/>
    <dgm:cxn modelId="{0BFA16A3-F945-9A43-8AF2-7B85E547C3CD}" type="presOf" srcId="{BE588795-3285-464B-8871-06D3C5ED6D4F}" destId="{F839F631-670B-A24E-9D26-A5CFCB5E1434}" srcOrd="0" destOrd="0" presId="urn:microsoft.com/office/officeart/2005/8/layout/hierarchy1"/>
    <dgm:cxn modelId="{F69A68A3-DB64-DB41-9DCF-B24816513D96}" type="presOf" srcId="{013A869B-06FF-A942-838F-B37D561AD407}" destId="{9487F4AF-3121-7C41-9B0A-D92844708037}" srcOrd="0" destOrd="0" presId="urn:microsoft.com/office/officeart/2005/8/layout/hierarchy1"/>
    <dgm:cxn modelId="{3899BAA3-8614-ED46-BCAB-57B2EEFA6B60}" type="presOf" srcId="{D5225592-DF46-BD44-83CB-D884E399A121}" destId="{7B726231-A289-BF44-B802-85D3983EEB82}" srcOrd="0" destOrd="0" presId="urn:microsoft.com/office/officeart/2005/8/layout/hierarchy1"/>
    <dgm:cxn modelId="{853877A7-13AE-CA4A-9DC5-32D592990826}" type="presOf" srcId="{624424AA-BCAA-424F-BB06-718B0A11B837}" destId="{ADF7B356-697C-2B46-8CCD-2B87C1000884}" srcOrd="0" destOrd="0" presId="urn:microsoft.com/office/officeart/2005/8/layout/hierarchy1"/>
    <dgm:cxn modelId="{A69B91AF-ECF4-9D4B-8481-FDF6CEA589BB}" type="presOf" srcId="{DD5ABA18-5ECD-BB4E-823E-C8082690EFA5}" destId="{7B62C749-D6FF-144A-B034-F6448678C629}" srcOrd="0" destOrd="0" presId="urn:microsoft.com/office/officeart/2005/8/layout/hierarchy1"/>
    <dgm:cxn modelId="{6FA1A4AF-051F-9F4B-BC2C-DB34321597AF}" type="presOf" srcId="{4610F620-71B1-7143-AA06-76BBCB2DFD3C}" destId="{92DDBA31-8DEF-7147-B578-4C2DA9E032C2}" srcOrd="0" destOrd="0" presId="urn:microsoft.com/office/officeart/2005/8/layout/hierarchy1"/>
    <dgm:cxn modelId="{7300BFB7-CC98-E54F-8A99-D49F45011A0B}" srcId="{84C80ABA-D160-6343-A53F-6A34F6A8B7F7}" destId="{20298A32-CC6A-C946-980F-3FF6DC863FF7}" srcOrd="0" destOrd="0" parTransId="{9A2B1F8B-7D73-8343-BEA8-7A608FA4B1E6}" sibTransId="{8FAF3471-A2D9-CB4A-AAA5-9811BDB0D1F9}"/>
    <dgm:cxn modelId="{9810C5BE-C14A-814B-BFFB-58C5EC292B5B}" type="presOf" srcId="{7514105D-5BE6-FE44-9CEB-DD4F2C538ED9}" destId="{1CCD2DAD-0E49-D449-8823-40C6F6549ACE}" srcOrd="0" destOrd="0" presId="urn:microsoft.com/office/officeart/2005/8/layout/hierarchy1"/>
    <dgm:cxn modelId="{0FF80CC9-BFFD-1648-B3A3-905918493118}" type="presOf" srcId="{147ACFC6-C527-0F4C-BD77-74C7F1D1D0B1}" destId="{92A42945-E34B-2B4A-B23B-5F0DB3EEBCC3}" srcOrd="0" destOrd="0" presId="urn:microsoft.com/office/officeart/2005/8/layout/hierarchy1"/>
    <dgm:cxn modelId="{F6D3F5D1-E8BD-2741-BEF8-56DE9EB4BB75}" type="presOf" srcId="{35735A22-A32B-0347-8C59-85D1DF17E4F8}" destId="{99D64612-0C72-1F42-B3B9-8EB9E6654F89}" srcOrd="0" destOrd="0" presId="urn:microsoft.com/office/officeart/2005/8/layout/hierarchy1"/>
    <dgm:cxn modelId="{55C559D3-A705-5C44-9C46-E0FF1EC518E4}" type="presOf" srcId="{5EB94B3A-CD63-AC47-8C7B-683C19F1DE95}" destId="{296AC9BE-7977-5F4F-A090-61AE79BC03C3}" srcOrd="0" destOrd="0" presId="urn:microsoft.com/office/officeart/2005/8/layout/hierarchy1"/>
    <dgm:cxn modelId="{268BB1D7-FB23-4149-95B9-3154DEAD114F}" type="presOf" srcId="{95C88DCD-71FD-634F-AD5A-0A1B32886141}" destId="{C2421052-9D6C-FB42-B32E-F9ADE18F2DF3}" srcOrd="0" destOrd="0" presId="urn:microsoft.com/office/officeart/2005/8/layout/hierarchy1"/>
    <dgm:cxn modelId="{DFB36ADD-DB16-414A-946B-45D593BEE0A8}" type="presOf" srcId="{98ED5594-2D07-774F-8E80-F9B6F1B9C329}" destId="{D530C7B9-6443-4C41-9683-F17B1B995B8B}" srcOrd="0" destOrd="0" presId="urn:microsoft.com/office/officeart/2005/8/layout/hierarchy1"/>
    <dgm:cxn modelId="{20BA4CEA-B393-C546-BFB3-464BAE1F583D}" srcId="{5D44B340-9A19-C64F-A9F0-A8EF67477D47}" destId="{36FC648C-7C37-134E-9AFE-7768A65522EF}" srcOrd="1" destOrd="0" parTransId="{A29E6470-4AD1-C548-A284-EAB53C75EA50}" sibTransId="{503F077A-65B4-0F45-A12A-CBE761A71C6E}"/>
    <dgm:cxn modelId="{046D78EE-6AD9-1E41-A8BE-FA2634872627}" type="presOf" srcId="{DA08963D-B82B-8047-A685-AB4F346E5F9E}" destId="{4D90A4CC-157D-394F-85DD-4B14E5CC4710}" srcOrd="0" destOrd="0" presId="urn:microsoft.com/office/officeart/2005/8/layout/hierarchy1"/>
    <dgm:cxn modelId="{81C9CDFC-FA75-CD41-83F5-3C84C4DD53F6}" type="presOf" srcId="{5D44B340-9A19-C64F-A9F0-A8EF67477D47}" destId="{2E609EDB-5684-6540-8C5F-B5EA15A6D128}" srcOrd="0" destOrd="0" presId="urn:microsoft.com/office/officeart/2005/8/layout/hierarchy1"/>
    <dgm:cxn modelId="{63CF6D26-7798-8545-A838-F9544536626F}" type="presParOf" srcId="{04D70007-3F91-C149-994C-D0A9F1DFF2D1}" destId="{DEB66AFC-A555-4742-940B-DA0C0FE919DC}" srcOrd="0" destOrd="0" presId="urn:microsoft.com/office/officeart/2005/8/layout/hierarchy1"/>
    <dgm:cxn modelId="{257BEADE-D4D7-7B4D-90C4-BDCB6D51D28F}" type="presParOf" srcId="{DEB66AFC-A555-4742-940B-DA0C0FE919DC}" destId="{0CC252E9-47E7-2149-8033-963C12F5C19A}" srcOrd="0" destOrd="0" presId="urn:microsoft.com/office/officeart/2005/8/layout/hierarchy1"/>
    <dgm:cxn modelId="{B345D3B7-94D3-E644-A734-26B92B510F07}" type="presParOf" srcId="{0CC252E9-47E7-2149-8033-963C12F5C19A}" destId="{519A819C-4725-1B49-ACB4-8E12AEA62DA8}" srcOrd="0" destOrd="0" presId="urn:microsoft.com/office/officeart/2005/8/layout/hierarchy1"/>
    <dgm:cxn modelId="{930AAAE4-289B-7441-BD7B-AF429AD112D5}" type="presParOf" srcId="{0CC252E9-47E7-2149-8033-963C12F5C19A}" destId="{2E609EDB-5684-6540-8C5F-B5EA15A6D128}" srcOrd="1" destOrd="0" presId="urn:microsoft.com/office/officeart/2005/8/layout/hierarchy1"/>
    <dgm:cxn modelId="{1E586862-0860-B741-A0CE-ABCFBF23AE46}" type="presParOf" srcId="{DEB66AFC-A555-4742-940B-DA0C0FE919DC}" destId="{9062EE3A-3545-CC42-98F2-4574D393CF72}" srcOrd="1" destOrd="0" presId="urn:microsoft.com/office/officeart/2005/8/layout/hierarchy1"/>
    <dgm:cxn modelId="{EEE810F9-B3A6-FE45-B056-99D817B6DAD2}" type="presParOf" srcId="{9062EE3A-3545-CC42-98F2-4574D393CF72}" destId="{296AC9BE-7977-5F4F-A090-61AE79BC03C3}" srcOrd="0" destOrd="0" presId="urn:microsoft.com/office/officeart/2005/8/layout/hierarchy1"/>
    <dgm:cxn modelId="{3DB924E0-3BBD-1745-82F8-C1FCEBF8D3A5}" type="presParOf" srcId="{9062EE3A-3545-CC42-98F2-4574D393CF72}" destId="{C6555D49-9EFA-D748-B98A-63B145ECB489}" srcOrd="1" destOrd="0" presId="urn:microsoft.com/office/officeart/2005/8/layout/hierarchy1"/>
    <dgm:cxn modelId="{5502C370-FEDA-9F4F-A1F8-EB86064E4390}" type="presParOf" srcId="{C6555D49-9EFA-D748-B98A-63B145ECB489}" destId="{126CBC83-03FD-754F-8E40-AC8C83034902}" srcOrd="0" destOrd="0" presId="urn:microsoft.com/office/officeart/2005/8/layout/hierarchy1"/>
    <dgm:cxn modelId="{5BD107A4-CF15-484C-A17A-D093EBD53A0D}" type="presParOf" srcId="{126CBC83-03FD-754F-8E40-AC8C83034902}" destId="{2F4B1ACE-736E-0C49-9DFD-C679A9646DDE}" srcOrd="0" destOrd="0" presId="urn:microsoft.com/office/officeart/2005/8/layout/hierarchy1"/>
    <dgm:cxn modelId="{FB7CBC8D-45B4-6347-B4A6-81035FE6503A}" type="presParOf" srcId="{126CBC83-03FD-754F-8E40-AC8C83034902}" destId="{263C76F7-6B93-9E4C-8C6F-070C8BCD59EF}" srcOrd="1" destOrd="0" presId="urn:microsoft.com/office/officeart/2005/8/layout/hierarchy1"/>
    <dgm:cxn modelId="{E170F211-2F71-6248-B8BF-155E6AE62B0B}" type="presParOf" srcId="{C6555D49-9EFA-D748-B98A-63B145ECB489}" destId="{9AD6032C-2E78-2E4A-8BE8-BB043EFF9808}" srcOrd="1" destOrd="0" presId="urn:microsoft.com/office/officeart/2005/8/layout/hierarchy1"/>
    <dgm:cxn modelId="{22EA586A-EBC1-2246-8CC9-FD5659814E7C}" type="presParOf" srcId="{9AD6032C-2E78-2E4A-8BE8-BB043EFF9808}" destId="{FE39A1F0-795F-0D4E-B508-DB84AB23F846}" srcOrd="0" destOrd="0" presId="urn:microsoft.com/office/officeart/2005/8/layout/hierarchy1"/>
    <dgm:cxn modelId="{90D63C01-E900-BD48-BFE5-8C4320A8FFB9}" type="presParOf" srcId="{9AD6032C-2E78-2E4A-8BE8-BB043EFF9808}" destId="{6A2BED5F-2D5F-7243-AFD1-22ED0B2DD1C2}" srcOrd="1" destOrd="0" presId="urn:microsoft.com/office/officeart/2005/8/layout/hierarchy1"/>
    <dgm:cxn modelId="{CF02AF2F-C77C-EC4E-B77C-EE9B98371AE0}" type="presParOf" srcId="{6A2BED5F-2D5F-7243-AFD1-22ED0B2DD1C2}" destId="{626DDD80-93F8-0548-92ED-FBFA6621582C}" srcOrd="0" destOrd="0" presId="urn:microsoft.com/office/officeart/2005/8/layout/hierarchy1"/>
    <dgm:cxn modelId="{392FB803-21D3-484C-BDC2-3055A712EB5D}" type="presParOf" srcId="{626DDD80-93F8-0548-92ED-FBFA6621582C}" destId="{6EF4441D-BD0B-CA4C-B05E-7F281D639C51}" srcOrd="0" destOrd="0" presId="urn:microsoft.com/office/officeart/2005/8/layout/hierarchy1"/>
    <dgm:cxn modelId="{BDA07E64-9DA8-674B-816C-76E8A1E02545}" type="presParOf" srcId="{626DDD80-93F8-0548-92ED-FBFA6621582C}" destId="{772EDFE1-0219-E348-B453-464C16854A70}" srcOrd="1" destOrd="0" presId="urn:microsoft.com/office/officeart/2005/8/layout/hierarchy1"/>
    <dgm:cxn modelId="{AD937520-307F-204A-9B7A-130498D57297}" type="presParOf" srcId="{6A2BED5F-2D5F-7243-AFD1-22ED0B2DD1C2}" destId="{0805C14E-1D06-204A-88B6-DC3D872D09F2}" srcOrd="1" destOrd="0" presId="urn:microsoft.com/office/officeart/2005/8/layout/hierarchy1"/>
    <dgm:cxn modelId="{A8B840EA-1FFC-0F4D-8C46-5458A92A05C3}" type="presParOf" srcId="{0805C14E-1D06-204A-88B6-DC3D872D09F2}" destId="{92DDBA31-8DEF-7147-B578-4C2DA9E032C2}" srcOrd="0" destOrd="0" presId="urn:microsoft.com/office/officeart/2005/8/layout/hierarchy1"/>
    <dgm:cxn modelId="{45E3EE46-0414-F849-8EED-9CE7D3C0FA07}" type="presParOf" srcId="{0805C14E-1D06-204A-88B6-DC3D872D09F2}" destId="{F75C7BF4-72AE-704D-99AD-0C145070CC7B}" srcOrd="1" destOrd="0" presId="urn:microsoft.com/office/officeart/2005/8/layout/hierarchy1"/>
    <dgm:cxn modelId="{A5536C24-58E4-3E46-A4B8-D174CF251AEA}" type="presParOf" srcId="{F75C7BF4-72AE-704D-99AD-0C145070CC7B}" destId="{9D3147F5-92C1-FD4F-A998-C290E9511995}" srcOrd="0" destOrd="0" presId="urn:microsoft.com/office/officeart/2005/8/layout/hierarchy1"/>
    <dgm:cxn modelId="{4E580452-3E5E-644A-975F-5129BD47B19C}" type="presParOf" srcId="{9D3147F5-92C1-FD4F-A998-C290E9511995}" destId="{E00DE080-B78B-8743-8DAB-F10DE29A6EE3}" srcOrd="0" destOrd="0" presId="urn:microsoft.com/office/officeart/2005/8/layout/hierarchy1"/>
    <dgm:cxn modelId="{538C8E78-2922-DC4F-8CBF-89976CB69F93}" type="presParOf" srcId="{9D3147F5-92C1-FD4F-A998-C290E9511995}" destId="{1CCD2DAD-0E49-D449-8823-40C6F6549ACE}" srcOrd="1" destOrd="0" presId="urn:microsoft.com/office/officeart/2005/8/layout/hierarchy1"/>
    <dgm:cxn modelId="{2674B808-689B-EF4E-BD44-BFF80D26803B}" type="presParOf" srcId="{F75C7BF4-72AE-704D-99AD-0C145070CC7B}" destId="{95CFB9DD-CD84-1A4C-A6BB-ED5043297A46}" srcOrd="1" destOrd="0" presId="urn:microsoft.com/office/officeart/2005/8/layout/hierarchy1"/>
    <dgm:cxn modelId="{EF66E1BF-997D-B848-A020-BFF441DBC403}" type="presParOf" srcId="{9062EE3A-3545-CC42-98F2-4574D393CF72}" destId="{83E82F70-42A8-2A44-957D-538931B19158}" srcOrd="2" destOrd="0" presId="urn:microsoft.com/office/officeart/2005/8/layout/hierarchy1"/>
    <dgm:cxn modelId="{D3895AD1-7C69-974A-91C2-70548F23F7F7}" type="presParOf" srcId="{9062EE3A-3545-CC42-98F2-4574D393CF72}" destId="{915CCACF-BCE6-A241-8876-8895FC18E5B3}" srcOrd="3" destOrd="0" presId="urn:microsoft.com/office/officeart/2005/8/layout/hierarchy1"/>
    <dgm:cxn modelId="{E3146162-9CF6-7744-AE15-0A65A3AD5DDD}" type="presParOf" srcId="{915CCACF-BCE6-A241-8876-8895FC18E5B3}" destId="{1ED00E1B-8784-704E-ADA1-3AF819A52196}" srcOrd="0" destOrd="0" presId="urn:microsoft.com/office/officeart/2005/8/layout/hierarchy1"/>
    <dgm:cxn modelId="{263D78E3-2531-BE41-9CE4-002A8E3007C5}" type="presParOf" srcId="{1ED00E1B-8784-704E-ADA1-3AF819A52196}" destId="{479E56AD-2710-7D42-BBD0-9B36A4B8CD20}" srcOrd="0" destOrd="0" presId="urn:microsoft.com/office/officeart/2005/8/layout/hierarchy1"/>
    <dgm:cxn modelId="{9437104A-5F3B-6843-9816-AB6673C66CAF}" type="presParOf" srcId="{1ED00E1B-8784-704E-ADA1-3AF819A52196}" destId="{898F4000-6F4D-844D-99D0-72E7EDD37B7C}" srcOrd="1" destOrd="0" presId="urn:microsoft.com/office/officeart/2005/8/layout/hierarchy1"/>
    <dgm:cxn modelId="{E20CEFD8-58F1-364F-A385-1F8D77898629}" type="presParOf" srcId="{915CCACF-BCE6-A241-8876-8895FC18E5B3}" destId="{4166805C-C159-FC4B-95F0-8F16199819EF}" srcOrd="1" destOrd="0" presId="urn:microsoft.com/office/officeart/2005/8/layout/hierarchy1"/>
    <dgm:cxn modelId="{0A3D367F-8ADC-6B48-9A17-4CC787181010}" type="presParOf" srcId="{4166805C-C159-FC4B-95F0-8F16199819EF}" destId="{62C8629B-6DDF-E142-A40E-57DFDACD429E}" srcOrd="0" destOrd="0" presId="urn:microsoft.com/office/officeart/2005/8/layout/hierarchy1"/>
    <dgm:cxn modelId="{53C9603C-5E4E-4148-AD49-5A28680C3918}" type="presParOf" srcId="{4166805C-C159-FC4B-95F0-8F16199819EF}" destId="{C65FCB93-2376-4344-B070-B283A50A2BFD}" srcOrd="1" destOrd="0" presId="urn:microsoft.com/office/officeart/2005/8/layout/hierarchy1"/>
    <dgm:cxn modelId="{B17C6FC0-2E21-1347-812F-8A1A06D1EF1F}" type="presParOf" srcId="{C65FCB93-2376-4344-B070-B283A50A2BFD}" destId="{18A74975-AF23-2E4D-896C-A3A513C7CD04}" srcOrd="0" destOrd="0" presId="urn:microsoft.com/office/officeart/2005/8/layout/hierarchy1"/>
    <dgm:cxn modelId="{4F474548-3042-6D4D-AE34-E80B44548346}" type="presParOf" srcId="{18A74975-AF23-2E4D-896C-A3A513C7CD04}" destId="{83FA7A50-9ED4-CF4B-A5A2-B7C29DC6353A}" srcOrd="0" destOrd="0" presId="urn:microsoft.com/office/officeart/2005/8/layout/hierarchy1"/>
    <dgm:cxn modelId="{C220615E-91F7-CB40-A895-5B3B7021B626}" type="presParOf" srcId="{18A74975-AF23-2E4D-896C-A3A513C7CD04}" destId="{14B8F8C3-8245-3242-B6BA-16B5A1BCFDB0}" srcOrd="1" destOrd="0" presId="urn:microsoft.com/office/officeart/2005/8/layout/hierarchy1"/>
    <dgm:cxn modelId="{366DD73A-6B19-BF48-8107-3360E24AC900}" type="presParOf" srcId="{C65FCB93-2376-4344-B070-B283A50A2BFD}" destId="{AB9E49A6-47D2-DF41-9A04-4A0988A4B545}" srcOrd="1" destOrd="0" presId="urn:microsoft.com/office/officeart/2005/8/layout/hierarchy1"/>
    <dgm:cxn modelId="{B4EF253D-071F-C84E-864E-C1923196FA3D}" type="presParOf" srcId="{AB9E49A6-47D2-DF41-9A04-4A0988A4B545}" destId="{8C5AC225-CF8B-024E-974B-4C75DCC79F27}" srcOrd="0" destOrd="0" presId="urn:microsoft.com/office/officeart/2005/8/layout/hierarchy1"/>
    <dgm:cxn modelId="{BE6AE3D8-5480-5D41-A47D-063A78B7CF2F}" type="presParOf" srcId="{AB9E49A6-47D2-DF41-9A04-4A0988A4B545}" destId="{C9D6E6DF-E299-D548-ADCD-3CAD68236971}" srcOrd="1" destOrd="0" presId="urn:microsoft.com/office/officeart/2005/8/layout/hierarchy1"/>
    <dgm:cxn modelId="{0BCD45F6-189F-0D44-B364-EB33ACB30CC6}" type="presParOf" srcId="{C9D6E6DF-E299-D548-ADCD-3CAD68236971}" destId="{9CFA7319-A567-FF4B-845C-98BCFC29F5C7}" srcOrd="0" destOrd="0" presId="urn:microsoft.com/office/officeart/2005/8/layout/hierarchy1"/>
    <dgm:cxn modelId="{1837E03C-A509-D445-937C-F987CF8C9846}" type="presParOf" srcId="{9CFA7319-A567-FF4B-845C-98BCFC29F5C7}" destId="{6B334A00-10BC-7F42-9BF0-F5902FA16317}" srcOrd="0" destOrd="0" presId="urn:microsoft.com/office/officeart/2005/8/layout/hierarchy1"/>
    <dgm:cxn modelId="{927A521F-E1B8-C446-A529-14988F089583}" type="presParOf" srcId="{9CFA7319-A567-FF4B-845C-98BCFC29F5C7}" destId="{FBC557EC-70AB-814F-B8CE-0A0EE5078755}" srcOrd="1" destOrd="0" presId="urn:microsoft.com/office/officeart/2005/8/layout/hierarchy1"/>
    <dgm:cxn modelId="{9E22DA4B-D94F-9D40-9996-EF25E1ABE755}" type="presParOf" srcId="{C9D6E6DF-E299-D548-ADCD-3CAD68236971}" destId="{D28BFC0E-B2B2-864E-A90C-511208026921}" srcOrd="1" destOrd="0" presId="urn:microsoft.com/office/officeart/2005/8/layout/hierarchy1"/>
    <dgm:cxn modelId="{11113DCE-AEA4-6A49-8D30-C3804673DBF8}" type="presParOf" srcId="{9062EE3A-3545-CC42-98F2-4574D393CF72}" destId="{7C9324DD-6F7E-2A43-8804-9BF38194F8B8}" srcOrd="4" destOrd="0" presId="urn:microsoft.com/office/officeart/2005/8/layout/hierarchy1"/>
    <dgm:cxn modelId="{357E2836-547A-B547-9789-178965840F0D}" type="presParOf" srcId="{9062EE3A-3545-CC42-98F2-4574D393CF72}" destId="{9C36B550-81AB-1D44-85E2-04DA837A9497}" srcOrd="5" destOrd="0" presId="urn:microsoft.com/office/officeart/2005/8/layout/hierarchy1"/>
    <dgm:cxn modelId="{892B6AAF-FAD5-8741-BBF1-AC0BBA3FDA28}" type="presParOf" srcId="{9C36B550-81AB-1D44-85E2-04DA837A9497}" destId="{E735511B-8EBC-A04C-B949-BB1BBD1A8A1C}" srcOrd="0" destOrd="0" presId="urn:microsoft.com/office/officeart/2005/8/layout/hierarchy1"/>
    <dgm:cxn modelId="{9196E523-1C54-8E45-B419-1D0B621B0E60}" type="presParOf" srcId="{E735511B-8EBC-A04C-B949-BB1BBD1A8A1C}" destId="{2116A03C-0E76-D948-A9AE-88973082226D}" srcOrd="0" destOrd="0" presId="urn:microsoft.com/office/officeart/2005/8/layout/hierarchy1"/>
    <dgm:cxn modelId="{F56CA36F-1D7A-E54B-BF10-B3E6327FEECA}" type="presParOf" srcId="{E735511B-8EBC-A04C-B949-BB1BBD1A8A1C}" destId="{ADF7B356-697C-2B46-8CCD-2B87C1000884}" srcOrd="1" destOrd="0" presId="urn:microsoft.com/office/officeart/2005/8/layout/hierarchy1"/>
    <dgm:cxn modelId="{D307EEAF-7484-444B-A626-E5842C6DBF65}" type="presParOf" srcId="{9C36B550-81AB-1D44-85E2-04DA837A9497}" destId="{F67ED26F-AEA1-E141-B49D-463F5E09477A}" srcOrd="1" destOrd="0" presId="urn:microsoft.com/office/officeart/2005/8/layout/hierarchy1"/>
    <dgm:cxn modelId="{DA604F4E-6BCA-914D-A901-43C96D750BE4}" type="presParOf" srcId="{F67ED26F-AEA1-E141-B49D-463F5E09477A}" destId="{145DD30D-8BB1-6044-A64D-FB51DC8B91F8}" srcOrd="0" destOrd="0" presId="urn:microsoft.com/office/officeart/2005/8/layout/hierarchy1"/>
    <dgm:cxn modelId="{25218914-EA73-4D40-8824-CCCABCE85991}" type="presParOf" srcId="{F67ED26F-AEA1-E141-B49D-463F5E09477A}" destId="{10D35EB5-BE02-3748-A25A-D56703D20B34}" srcOrd="1" destOrd="0" presId="urn:microsoft.com/office/officeart/2005/8/layout/hierarchy1"/>
    <dgm:cxn modelId="{3274C8D2-CE07-D448-B100-DE76C530AC14}" type="presParOf" srcId="{10D35EB5-BE02-3748-A25A-D56703D20B34}" destId="{38573D91-DE27-8441-A007-0669EC0DAA1E}" srcOrd="0" destOrd="0" presId="urn:microsoft.com/office/officeart/2005/8/layout/hierarchy1"/>
    <dgm:cxn modelId="{436BF620-0B61-9A48-87BB-A536F08932B8}" type="presParOf" srcId="{38573D91-DE27-8441-A007-0669EC0DAA1E}" destId="{6E91E334-5FB1-7B42-BFEC-75AD0577A918}" srcOrd="0" destOrd="0" presId="urn:microsoft.com/office/officeart/2005/8/layout/hierarchy1"/>
    <dgm:cxn modelId="{E14CB632-002D-AB45-9CF9-3E94923972FA}" type="presParOf" srcId="{38573D91-DE27-8441-A007-0669EC0DAA1E}" destId="{99D64612-0C72-1F42-B3B9-8EB9E6654F89}" srcOrd="1" destOrd="0" presId="urn:microsoft.com/office/officeart/2005/8/layout/hierarchy1"/>
    <dgm:cxn modelId="{FBD9425E-E23A-0447-BE94-83AC15B614C0}" type="presParOf" srcId="{10D35EB5-BE02-3748-A25A-D56703D20B34}" destId="{04096DF6-F196-A740-AA3C-6D821FE3A915}" srcOrd="1" destOrd="0" presId="urn:microsoft.com/office/officeart/2005/8/layout/hierarchy1"/>
    <dgm:cxn modelId="{0F0BEE72-58EF-B84E-A0C1-26B8E3391346}" type="presParOf" srcId="{04096DF6-F196-A740-AA3C-6D821FE3A915}" destId="{D530C7B9-6443-4C41-9683-F17B1B995B8B}" srcOrd="0" destOrd="0" presId="urn:microsoft.com/office/officeart/2005/8/layout/hierarchy1"/>
    <dgm:cxn modelId="{2201C035-8644-2F40-A184-C9A484B0A1C6}" type="presParOf" srcId="{04096DF6-F196-A740-AA3C-6D821FE3A915}" destId="{9FF8417A-D41D-C546-9EAB-9DB980AC61A1}" srcOrd="1" destOrd="0" presId="urn:microsoft.com/office/officeart/2005/8/layout/hierarchy1"/>
    <dgm:cxn modelId="{2A35C182-9CA5-A14C-91C5-CDD57399F916}" type="presParOf" srcId="{9FF8417A-D41D-C546-9EAB-9DB980AC61A1}" destId="{196301AC-7896-CD44-9B75-7921CC3F3460}" srcOrd="0" destOrd="0" presId="urn:microsoft.com/office/officeart/2005/8/layout/hierarchy1"/>
    <dgm:cxn modelId="{4947F5E0-E66F-9A41-82CA-7B4C02F930AF}" type="presParOf" srcId="{196301AC-7896-CD44-9B75-7921CC3F3460}" destId="{E7541E3D-E612-C24A-96E4-6FB3D545CCEA}" srcOrd="0" destOrd="0" presId="urn:microsoft.com/office/officeart/2005/8/layout/hierarchy1"/>
    <dgm:cxn modelId="{89ED06EA-9268-354D-B05D-FD1BA8B9D097}" type="presParOf" srcId="{196301AC-7896-CD44-9B75-7921CC3F3460}" destId="{0084CF2B-EFFE-214C-9757-326CCD503322}" srcOrd="1" destOrd="0" presId="urn:microsoft.com/office/officeart/2005/8/layout/hierarchy1"/>
    <dgm:cxn modelId="{95703E69-0FA4-1443-BFA7-1B956B235C0D}" type="presParOf" srcId="{9FF8417A-D41D-C546-9EAB-9DB980AC61A1}" destId="{087D6E02-DCCA-8C43-A584-694F49BFDB66}" srcOrd="1" destOrd="0" presId="urn:microsoft.com/office/officeart/2005/8/layout/hierarchy1"/>
    <dgm:cxn modelId="{DBF4CA03-AE6E-5F41-B68A-E0662CC8E438}" type="presParOf" srcId="{04D70007-3F91-C149-994C-D0A9F1DFF2D1}" destId="{776927BD-8C3A-D842-8327-2E1AF27F010A}" srcOrd="1" destOrd="0" presId="urn:microsoft.com/office/officeart/2005/8/layout/hierarchy1"/>
    <dgm:cxn modelId="{56C8615F-34EF-B842-83C7-8B4D62C4714E}" type="presParOf" srcId="{776927BD-8C3A-D842-8327-2E1AF27F010A}" destId="{497A0664-0D54-6F40-809C-A947C4A3C5C5}" srcOrd="0" destOrd="0" presId="urn:microsoft.com/office/officeart/2005/8/layout/hierarchy1"/>
    <dgm:cxn modelId="{9EEF0060-57E7-6A41-A07D-9353A0BDE662}" type="presParOf" srcId="{497A0664-0D54-6F40-809C-A947C4A3C5C5}" destId="{A539D460-1825-7B4E-9461-9E29306DDEEE}" srcOrd="0" destOrd="0" presId="urn:microsoft.com/office/officeart/2005/8/layout/hierarchy1"/>
    <dgm:cxn modelId="{A87A0A25-6873-2B49-8B1C-843C7E9DEF31}" type="presParOf" srcId="{497A0664-0D54-6F40-809C-A947C4A3C5C5}" destId="{7B62C749-D6FF-144A-B034-F6448678C629}" srcOrd="1" destOrd="0" presId="urn:microsoft.com/office/officeart/2005/8/layout/hierarchy1"/>
    <dgm:cxn modelId="{825093C8-9E29-484A-B237-8FA542484A37}" type="presParOf" srcId="{776927BD-8C3A-D842-8327-2E1AF27F010A}" destId="{E93B0D9C-C12D-C74D-99B7-122286255FF4}" srcOrd="1" destOrd="0" presId="urn:microsoft.com/office/officeart/2005/8/layout/hierarchy1"/>
    <dgm:cxn modelId="{10C23416-32C6-104D-8C48-071261405C37}" type="presParOf" srcId="{E93B0D9C-C12D-C74D-99B7-122286255FF4}" destId="{7B726231-A289-BF44-B802-85D3983EEB82}" srcOrd="0" destOrd="0" presId="urn:microsoft.com/office/officeart/2005/8/layout/hierarchy1"/>
    <dgm:cxn modelId="{4134A798-1830-3F49-828F-3747758670D3}" type="presParOf" srcId="{E93B0D9C-C12D-C74D-99B7-122286255FF4}" destId="{2AD87E64-8762-0D45-9A5D-1C0B8AFF10F6}" srcOrd="1" destOrd="0" presId="urn:microsoft.com/office/officeart/2005/8/layout/hierarchy1"/>
    <dgm:cxn modelId="{F5C9EA72-0A16-5E46-9B61-0360C2061D44}" type="presParOf" srcId="{2AD87E64-8762-0D45-9A5D-1C0B8AFF10F6}" destId="{62D059ED-2E48-464E-9503-952D40F4E7B9}" srcOrd="0" destOrd="0" presId="urn:microsoft.com/office/officeart/2005/8/layout/hierarchy1"/>
    <dgm:cxn modelId="{61DF4B8F-F2B9-6F45-8F86-ECE1E1FA08B3}" type="presParOf" srcId="{62D059ED-2E48-464E-9503-952D40F4E7B9}" destId="{E89414F3-E31F-EA49-A091-F5299E9CB4FE}" srcOrd="0" destOrd="0" presId="urn:microsoft.com/office/officeart/2005/8/layout/hierarchy1"/>
    <dgm:cxn modelId="{79BF64FA-5C5E-1842-8844-121C2DD3EBEA}" type="presParOf" srcId="{62D059ED-2E48-464E-9503-952D40F4E7B9}" destId="{24F052E6-D0BA-DC48-95C8-6F8BBBA467F4}" srcOrd="1" destOrd="0" presId="urn:microsoft.com/office/officeart/2005/8/layout/hierarchy1"/>
    <dgm:cxn modelId="{0EB20E3C-6B2A-884E-8264-7427372A1256}" type="presParOf" srcId="{2AD87E64-8762-0D45-9A5D-1C0B8AFF10F6}" destId="{6DF9EFB9-648E-374F-AC9D-9C970D2E6596}" srcOrd="1" destOrd="0" presId="urn:microsoft.com/office/officeart/2005/8/layout/hierarchy1"/>
    <dgm:cxn modelId="{347CAEB9-FE21-EB48-A63C-96E1F8D69308}" type="presParOf" srcId="{6DF9EFB9-648E-374F-AC9D-9C970D2E6596}" destId="{F839F631-670B-A24E-9D26-A5CFCB5E1434}" srcOrd="0" destOrd="0" presId="urn:microsoft.com/office/officeart/2005/8/layout/hierarchy1"/>
    <dgm:cxn modelId="{FEDB019F-1034-E748-B527-78D8B13AC012}" type="presParOf" srcId="{6DF9EFB9-648E-374F-AC9D-9C970D2E6596}" destId="{D66773CC-7552-4B47-B3C8-8BFE30C7EBD3}" srcOrd="1" destOrd="0" presId="urn:microsoft.com/office/officeart/2005/8/layout/hierarchy1"/>
    <dgm:cxn modelId="{8F7BB21C-8866-C641-BD38-383896C291ED}" type="presParOf" srcId="{D66773CC-7552-4B47-B3C8-8BFE30C7EBD3}" destId="{8434DE85-187A-2640-B6BB-43BAB59966D9}" srcOrd="0" destOrd="0" presId="urn:microsoft.com/office/officeart/2005/8/layout/hierarchy1"/>
    <dgm:cxn modelId="{C5862556-2397-A44A-999D-7BFA84197EDA}" type="presParOf" srcId="{8434DE85-187A-2640-B6BB-43BAB59966D9}" destId="{8C50271D-E59C-AA4F-A166-F2181678EC82}" srcOrd="0" destOrd="0" presId="urn:microsoft.com/office/officeart/2005/8/layout/hierarchy1"/>
    <dgm:cxn modelId="{29566542-A92C-2541-9D61-11C5583E257C}" type="presParOf" srcId="{8434DE85-187A-2640-B6BB-43BAB59966D9}" destId="{81217E0E-F0F3-B94C-A5FF-E3B152E9E940}" srcOrd="1" destOrd="0" presId="urn:microsoft.com/office/officeart/2005/8/layout/hierarchy1"/>
    <dgm:cxn modelId="{FD183B2A-A74D-D547-8CB2-238A549C8CA6}" type="presParOf" srcId="{D66773CC-7552-4B47-B3C8-8BFE30C7EBD3}" destId="{09127B30-1F6C-994A-9F4D-5890EC11492B}" srcOrd="1" destOrd="0" presId="urn:microsoft.com/office/officeart/2005/8/layout/hierarchy1"/>
    <dgm:cxn modelId="{C44E00D7-362D-7E4C-8C20-E7DB3329FCD9}" type="presParOf" srcId="{09127B30-1F6C-994A-9F4D-5890EC11492B}" destId="{9487F4AF-3121-7C41-9B0A-D92844708037}" srcOrd="0" destOrd="0" presId="urn:microsoft.com/office/officeart/2005/8/layout/hierarchy1"/>
    <dgm:cxn modelId="{4795B616-1FD3-6041-A9EF-E0D2A41BAAB8}" type="presParOf" srcId="{09127B30-1F6C-994A-9F4D-5890EC11492B}" destId="{F9A3C9AD-D950-F64F-8DBD-4F6A7E951A50}" srcOrd="1" destOrd="0" presId="urn:microsoft.com/office/officeart/2005/8/layout/hierarchy1"/>
    <dgm:cxn modelId="{B3E818C4-A7AC-AD4D-B916-021E0FFCB0B8}" type="presParOf" srcId="{F9A3C9AD-D950-F64F-8DBD-4F6A7E951A50}" destId="{570283D4-FB42-224D-BA3B-4034C3E6DB7F}" srcOrd="0" destOrd="0" presId="urn:microsoft.com/office/officeart/2005/8/layout/hierarchy1"/>
    <dgm:cxn modelId="{43300887-71BB-1040-B18C-84B66826532C}" type="presParOf" srcId="{570283D4-FB42-224D-BA3B-4034C3E6DB7F}" destId="{47E064DC-0CFB-B04F-94FC-AF4EAFEA2E0A}" srcOrd="0" destOrd="0" presId="urn:microsoft.com/office/officeart/2005/8/layout/hierarchy1"/>
    <dgm:cxn modelId="{502152F8-C64A-8C4C-888C-FDA5A466B5D6}" type="presParOf" srcId="{570283D4-FB42-224D-BA3B-4034C3E6DB7F}" destId="{56EDD130-BF30-D844-AAE9-EA53106E985D}" srcOrd="1" destOrd="0" presId="urn:microsoft.com/office/officeart/2005/8/layout/hierarchy1"/>
    <dgm:cxn modelId="{D31B07C0-59AC-5846-9FB6-7AFE01394F42}" type="presParOf" srcId="{F9A3C9AD-D950-F64F-8DBD-4F6A7E951A50}" destId="{81420EBF-2579-D146-834B-F03F498D6069}" srcOrd="1" destOrd="0" presId="urn:microsoft.com/office/officeart/2005/8/layout/hierarchy1"/>
    <dgm:cxn modelId="{758FCB76-2BE0-7246-97B3-8ADDE3F2F7C4}" type="presParOf" srcId="{E93B0D9C-C12D-C74D-99B7-122286255FF4}" destId="{C2421052-9D6C-FB42-B32E-F9ADE18F2DF3}" srcOrd="2" destOrd="0" presId="urn:microsoft.com/office/officeart/2005/8/layout/hierarchy1"/>
    <dgm:cxn modelId="{F12069DC-FAC7-1442-9585-19F6F12DD7F0}" type="presParOf" srcId="{E93B0D9C-C12D-C74D-99B7-122286255FF4}" destId="{8114C9F4-1C8C-B345-88D9-D117428672A4}" srcOrd="3" destOrd="0" presId="urn:microsoft.com/office/officeart/2005/8/layout/hierarchy1"/>
    <dgm:cxn modelId="{F32F3CF3-4D04-F54B-B110-3DAAEBB26044}" type="presParOf" srcId="{8114C9F4-1C8C-B345-88D9-D117428672A4}" destId="{9A7515D9-6395-B54E-910E-10F7EFAE1B8A}" srcOrd="0" destOrd="0" presId="urn:microsoft.com/office/officeart/2005/8/layout/hierarchy1"/>
    <dgm:cxn modelId="{CCFFB11F-1439-C649-8BB5-4B764496C346}" type="presParOf" srcId="{9A7515D9-6395-B54E-910E-10F7EFAE1B8A}" destId="{37EC9A45-E7CA-1244-81BB-FB14CB3B715F}" srcOrd="0" destOrd="0" presId="urn:microsoft.com/office/officeart/2005/8/layout/hierarchy1"/>
    <dgm:cxn modelId="{37D872F5-6F48-4742-81DB-00E346225EEE}" type="presParOf" srcId="{9A7515D9-6395-B54E-910E-10F7EFAE1B8A}" destId="{8AADDFBC-6081-6049-B8F1-7908D587FE35}" srcOrd="1" destOrd="0" presId="urn:microsoft.com/office/officeart/2005/8/layout/hierarchy1"/>
    <dgm:cxn modelId="{FB7B1499-476D-6B48-A564-D4E8730113D6}" type="presParOf" srcId="{8114C9F4-1C8C-B345-88D9-D117428672A4}" destId="{8DC7381A-DF85-574D-A830-42BDA00E5D05}" srcOrd="1" destOrd="0" presId="urn:microsoft.com/office/officeart/2005/8/layout/hierarchy1"/>
    <dgm:cxn modelId="{153D88D6-D539-EC4A-A85B-03B7E496CD43}" type="presParOf" srcId="{8DC7381A-DF85-574D-A830-42BDA00E5D05}" destId="{07015A1F-A781-1C45-96CE-A681C5A7B863}" srcOrd="0" destOrd="0" presId="urn:microsoft.com/office/officeart/2005/8/layout/hierarchy1"/>
    <dgm:cxn modelId="{5D1EEE69-0DC2-A04E-9229-654C5B3FED8B}" type="presParOf" srcId="{8DC7381A-DF85-574D-A830-42BDA00E5D05}" destId="{6EDD2E1B-8640-1D45-9892-D5CB4D308190}" srcOrd="1" destOrd="0" presId="urn:microsoft.com/office/officeart/2005/8/layout/hierarchy1"/>
    <dgm:cxn modelId="{B003F22A-F96C-A247-B58A-2D4814864CE0}" type="presParOf" srcId="{6EDD2E1B-8640-1D45-9892-D5CB4D308190}" destId="{6711FF95-F648-7641-8C6F-A611D24CD91B}" srcOrd="0" destOrd="0" presId="urn:microsoft.com/office/officeart/2005/8/layout/hierarchy1"/>
    <dgm:cxn modelId="{8AA26CC3-A7C3-6349-87B5-0B9CA09E9074}" type="presParOf" srcId="{6711FF95-F648-7641-8C6F-A611D24CD91B}" destId="{E9357857-9BF3-3842-9388-AA5253CF14A4}" srcOrd="0" destOrd="0" presId="urn:microsoft.com/office/officeart/2005/8/layout/hierarchy1"/>
    <dgm:cxn modelId="{71E35E18-AD9D-D842-9687-C539FAE41190}" type="presParOf" srcId="{6711FF95-F648-7641-8C6F-A611D24CD91B}" destId="{F6912448-6618-D545-A7D3-1B81D693DEBD}" srcOrd="1" destOrd="0" presId="urn:microsoft.com/office/officeart/2005/8/layout/hierarchy1"/>
    <dgm:cxn modelId="{57E69043-51BC-954B-B907-C4C8637B0EC6}" type="presParOf" srcId="{6EDD2E1B-8640-1D45-9892-D5CB4D308190}" destId="{EF3B0A43-071E-C64E-B1CE-8C32032B447D}" srcOrd="1" destOrd="0" presId="urn:microsoft.com/office/officeart/2005/8/layout/hierarchy1"/>
    <dgm:cxn modelId="{C0BC33A7-D89C-D245-8010-5B02A3EE619B}" type="presParOf" srcId="{EF3B0A43-071E-C64E-B1CE-8C32032B447D}" destId="{4D90A4CC-157D-394F-85DD-4B14E5CC4710}" srcOrd="0" destOrd="0" presId="urn:microsoft.com/office/officeart/2005/8/layout/hierarchy1"/>
    <dgm:cxn modelId="{5776E7A9-AFAD-A547-81BB-253EB03BA348}" type="presParOf" srcId="{EF3B0A43-071E-C64E-B1CE-8C32032B447D}" destId="{303B3DE7-D796-CC4C-8A52-0D7E533165F4}" srcOrd="1" destOrd="0" presId="urn:microsoft.com/office/officeart/2005/8/layout/hierarchy1"/>
    <dgm:cxn modelId="{C10CC55E-E843-D047-89F8-7C11FE91B020}" type="presParOf" srcId="{303B3DE7-D796-CC4C-8A52-0D7E533165F4}" destId="{F766BE06-703F-AF42-9616-0E0E36BF5BC5}" srcOrd="0" destOrd="0" presId="urn:microsoft.com/office/officeart/2005/8/layout/hierarchy1"/>
    <dgm:cxn modelId="{B757A1CF-D30E-AF45-AA85-2D2DF3C9D806}" type="presParOf" srcId="{F766BE06-703F-AF42-9616-0E0E36BF5BC5}" destId="{F63D15E6-AB8C-3548-836A-0161D236DCFF}" srcOrd="0" destOrd="0" presId="urn:microsoft.com/office/officeart/2005/8/layout/hierarchy1"/>
    <dgm:cxn modelId="{D07ABE92-4069-394D-A063-F6EEC2CEF7FA}" type="presParOf" srcId="{F766BE06-703F-AF42-9616-0E0E36BF5BC5}" destId="{92A42945-E34B-2B4A-B23B-5F0DB3EEBCC3}" srcOrd="1" destOrd="0" presId="urn:microsoft.com/office/officeart/2005/8/layout/hierarchy1"/>
    <dgm:cxn modelId="{8065EC66-E51E-0445-8EAA-9A13BD6E05E3}" type="presParOf" srcId="{303B3DE7-D796-CC4C-8A52-0D7E533165F4}" destId="{84A66570-6F0B-6741-86B9-9213F851834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16CF25-7928-46F6-B965-CB66F326577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8FED8E-5E44-4CC7-88C6-2D2C25616E29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Il consumo ideale è di circa </a:t>
          </a:r>
          <a:r>
            <a:rPr lang="it-IT" b="1" dirty="0"/>
            <a:t>30 g al giorno </a:t>
          </a:r>
          <a:r>
            <a:rPr lang="it-IT" dirty="0"/>
            <a:t>(poco più di un cucchiaio) per evitare alterazioni del metabolismo lipidico e della glicemia</a:t>
          </a:r>
          <a:endParaRPr lang="en-US" dirty="0"/>
        </a:p>
      </dgm:t>
    </dgm:pt>
    <dgm:pt modelId="{A5CA1D44-9E76-488B-9083-34B8B4CA68AD}" type="parTrans" cxnId="{4B0976C6-C353-44CC-B1EF-4CA492638D87}">
      <dgm:prSet/>
      <dgm:spPr/>
      <dgm:t>
        <a:bodyPr/>
        <a:lstStyle/>
        <a:p>
          <a:endParaRPr lang="en-US"/>
        </a:p>
      </dgm:t>
    </dgm:pt>
    <dgm:pt modelId="{465DE29E-1933-4B2F-8A30-63DB4D3F219E}" type="sibTrans" cxnId="{4B0976C6-C353-44CC-B1EF-4CA492638D87}">
      <dgm:prSet/>
      <dgm:spPr/>
      <dgm:t>
        <a:bodyPr/>
        <a:lstStyle/>
        <a:p>
          <a:endParaRPr lang="en-US"/>
        </a:p>
      </dgm:t>
    </dgm:pt>
    <dgm:pt modelId="{1F7D7945-A6AB-449C-9226-D1FB48E145AA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La presenza di zuccheri semplici a rapido assorbimento lo rende particolarmente adatto per </a:t>
          </a:r>
          <a:r>
            <a:rPr lang="it-IT" b="1" dirty="0"/>
            <a:t>l’attività fisica </a:t>
          </a:r>
          <a:r>
            <a:rPr lang="it-IT" dirty="0"/>
            <a:t>anche di lunga durata (&gt;1.5 ore)</a:t>
          </a:r>
          <a:endParaRPr lang="en-US" dirty="0"/>
        </a:p>
      </dgm:t>
    </dgm:pt>
    <dgm:pt modelId="{9B009270-7898-4CB5-AF81-44FA78DA5218}" type="parTrans" cxnId="{6CB40309-1506-4B13-8783-BDBBD9BACEDC}">
      <dgm:prSet/>
      <dgm:spPr/>
      <dgm:t>
        <a:bodyPr/>
        <a:lstStyle/>
        <a:p>
          <a:endParaRPr lang="en-US"/>
        </a:p>
      </dgm:t>
    </dgm:pt>
    <dgm:pt modelId="{2A92F9CE-8799-4CF1-A852-3ECE3000FEDF}" type="sibTrans" cxnId="{6CB40309-1506-4B13-8783-BDBBD9BACEDC}">
      <dgm:prSet/>
      <dgm:spPr/>
      <dgm:t>
        <a:bodyPr/>
        <a:lstStyle/>
        <a:p>
          <a:endParaRPr lang="en-US"/>
        </a:p>
      </dgm:t>
    </dgm:pt>
    <dgm:pt modelId="{F08D32FE-F80D-427F-96A7-51AFBB24B369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1" dirty="0"/>
            <a:t>L’indice glicemico </a:t>
          </a:r>
          <a:r>
            <a:rPr lang="it-IT" dirty="0"/>
            <a:t>varia da </a:t>
          </a:r>
          <a:r>
            <a:rPr lang="it-IT" b="1" dirty="0"/>
            <a:t>35</a:t>
          </a:r>
          <a:r>
            <a:rPr lang="it-IT" dirty="0"/>
            <a:t> (per miele con più alto contenuto di fruttosio, come quello di acacia ed eucalipto) a </a:t>
          </a:r>
          <a:r>
            <a:rPr lang="it-IT" b="1" dirty="0"/>
            <a:t>85</a:t>
          </a:r>
          <a:r>
            <a:rPr lang="it-IT" dirty="0"/>
            <a:t> (</a:t>
          </a:r>
          <a:r>
            <a:rPr lang="it-IT" b="1" dirty="0"/>
            <a:t>rispetto a 65 del saccarosio e 100 del glucosio</a:t>
          </a:r>
          <a:r>
            <a:rPr lang="it-IT" dirty="0"/>
            <a:t>)</a:t>
          </a:r>
          <a:endParaRPr lang="en-US" dirty="0"/>
        </a:p>
      </dgm:t>
    </dgm:pt>
    <dgm:pt modelId="{5A9C839B-DCE7-4CAA-A039-71C096A89DCE}" type="parTrans" cxnId="{C5F60E21-CCD8-4A4D-BA82-23164E7671DE}">
      <dgm:prSet/>
      <dgm:spPr/>
      <dgm:t>
        <a:bodyPr/>
        <a:lstStyle/>
        <a:p>
          <a:endParaRPr lang="en-US"/>
        </a:p>
      </dgm:t>
    </dgm:pt>
    <dgm:pt modelId="{A8AD61B1-BD06-43BB-BB82-6ED26AFF80E0}" type="sibTrans" cxnId="{C5F60E21-CCD8-4A4D-BA82-23164E7671DE}">
      <dgm:prSet/>
      <dgm:spPr/>
      <dgm:t>
        <a:bodyPr/>
        <a:lstStyle/>
        <a:p>
          <a:endParaRPr lang="en-US"/>
        </a:p>
      </dgm:t>
    </dgm:pt>
    <dgm:pt modelId="{6D825967-D0BF-41FB-911A-D195BBEE7206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1" dirty="0"/>
            <a:t>L’azione anti-batterica </a:t>
          </a:r>
          <a:r>
            <a:rPr lang="it-IT" dirty="0"/>
            <a:t>è massima nel miele scuro e non-invecchiato ed è dovuta alla presenza di enzimi (glucosio-ossidasi) in grado di produrre acqua ossigenata</a:t>
          </a:r>
          <a:endParaRPr lang="en-US" dirty="0"/>
        </a:p>
      </dgm:t>
    </dgm:pt>
    <dgm:pt modelId="{38876C9A-9125-42D6-9576-C9CB31025C5E}" type="parTrans" cxnId="{C9EA9849-5DFB-41AD-90CD-C75E9523C8CB}">
      <dgm:prSet/>
      <dgm:spPr/>
      <dgm:t>
        <a:bodyPr/>
        <a:lstStyle/>
        <a:p>
          <a:endParaRPr lang="en-US"/>
        </a:p>
      </dgm:t>
    </dgm:pt>
    <dgm:pt modelId="{771EFB46-4098-4768-935A-43A2546F7891}" type="sibTrans" cxnId="{C9EA9849-5DFB-41AD-90CD-C75E9523C8CB}">
      <dgm:prSet/>
      <dgm:spPr/>
      <dgm:t>
        <a:bodyPr/>
        <a:lstStyle/>
        <a:p>
          <a:endParaRPr lang="en-US"/>
        </a:p>
      </dgm:t>
    </dgm:pt>
    <dgm:pt modelId="{63C11C4D-BB20-4F6C-B85E-6B2B7B3B6A06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Sul sistema respiratorio il miele ha </a:t>
          </a:r>
          <a:r>
            <a:rPr lang="it-IT" b="1" dirty="0"/>
            <a:t>azione emolliente locale</a:t>
          </a:r>
          <a:endParaRPr lang="en-US" b="1" dirty="0"/>
        </a:p>
      </dgm:t>
    </dgm:pt>
    <dgm:pt modelId="{3336795F-2E6D-4347-B989-47B99C988AC3}" type="parTrans" cxnId="{D79E47CB-B805-4334-83D8-E8CF1C60B81A}">
      <dgm:prSet/>
      <dgm:spPr/>
      <dgm:t>
        <a:bodyPr/>
        <a:lstStyle/>
        <a:p>
          <a:endParaRPr lang="en-US"/>
        </a:p>
      </dgm:t>
    </dgm:pt>
    <dgm:pt modelId="{73468DCE-3759-4404-9FEA-C7C6F77ACE79}" type="sibTrans" cxnId="{D79E47CB-B805-4334-83D8-E8CF1C60B81A}">
      <dgm:prSet/>
      <dgm:spPr/>
      <dgm:t>
        <a:bodyPr/>
        <a:lstStyle/>
        <a:p>
          <a:endParaRPr lang="en-US"/>
        </a:p>
      </dgm:t>
    </dgm:pt>
    <dgm:pt modelId="{4D53B23B-1494-4A05-AF92-28415DF7ACF5}" type="pres">
      <dgm:prSet presAssocID="{A816CF25-7928-46F6-B965-CB66F326577E}" presName="root" presStyleCnt="0">
        <dgm:presLayoutVars>
          <dgm:dir/>
          <dgm:resizeHandles val="exact"/>
        </dgm:presLayoutVars>
      </dgm:prSet>
      <dgm:spPr/>
    </dgm:pt>
    <dgm:pt modelId="{1733E1B6-93A2-44D8-B3A0-CB5EEA3C65DC}" type="pres">
      <dgm:prSet presAssocID="{9F8FED8E-5E44-4CC7-88C6-2D2C25616E29}" presName="compNode" presStyleCnt="0"/>
      <dgm:spPr/>
    </dgm:pt>
    <dgm:pt modelId="{D3DCEF4E-A233-4600-8A67-858E2B32C853}" type="pres">
      <dgm:prSet presAssocID="{9F8FED8E-5E44-4CC7-88C6-2D2C25616E29}" presName="bgRect" presStyleLbl="bgShp" presStyleIdx="0" presStyleCnt="5"/>
      <dgm:spPr/>
    </dgm:pt>
    <dgm:pt modelId="{E9D6B037-A230-41C5-ACBA-A556892061C2}" type="pres">
      <dgm:prSet presAssocID="{9F8FED8E-5E44-4CC7-88C6-2D2C25616E2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cchiaio"/>
        </a:ext>
      </dgm:extLst>
    </dgm:pt>
    <dgm:pt modelId="{BCBC6B77-270A-4C94-AD97-E2D0BA43A015}" type="pres">
      <dgm:prSet presAssocID="{9F8FED8E-5E44-4CC7-88C6-2D2C25616E29}" presName="spaceRect" presStyleCnt="0"/>
      <dgm:spPr/>
    </dgm:pt>
    <dgm:pt modelId="{E3708D56-D328-4450-9233-07722410D244}" type="pres">
      <dgm:prSet presAssocID="{9F8FED8E-5E44-4CC7-88C6-2D2C25616E29}" presName="parTx" presStyleLbl="revTx" presStyleIdx="0" presStyleCnt="5">
        <dgm:presLayoutVars>
          <dgm:chMax val="0"/>
          <dgm:chPref val="0"/>
        </dgm:presLayoutVars>
      </dgm:prSet>
      <dgm:spPr/>
    </dgm:pt>
    <dgm:pt modelId="{853E639D-806C-409E-8D80-10F9DF5348DE}" type="pres">
      <dgm:prSet presAssocID="{465DE29E-1933-4B2F-8A30-63DB4D3F219E}" presName="sibTrans" presStyleCnt="0"/>
      <dgm:spPr/>
    </dgm:pt>
    <dgm:pt modelId="{2AF024B2-6714-4C17-9326-D5CC0788AE60}" type="pres">
      <dgm:prSet presAssocID="{1F7D7945-A6AB-449C-9226-D1FB48E145AA}" presName="compNode" presStyleCnt="0"/>
      <dgm:spPr/>
    </dgm:pt>
    <dgm:pt modelId="{17166E2A-19BB-4806-864E-DF4EA0B49212}" type="pres">
      <dgm:prSet presAssocID="{1F7D7945-A6AB-449C-9226-D1FB48E145AA}" presName="bgRect" presStyleLbl="bgShp" presStyleIdx="1" presStyleCnt="5"/>
      <dgm:spPr/>
    </dgm:pt>
    <dgm:pt modelId="{42DE0C0B-C793-463A-B65B-E5D52C4F9B3F}" type="pres">
      <dgm:prSet presAssocID="{1F7D7945-A6AB-449C-9226-D1FB48E145A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ienziato"/>
        </a:ext>
      </dgm:extLst>
    </dgm:pt>
    <dgm:pt modelId="{419798C2-BE7F-44EA-93E0-61C776BC2FB0}" type="pres">
      <dgm:prSet presAssocID="{1F7D7945-A6AB-449C-9226-D1FB48E145AA}" presName="spaceRect" presStyleCnt="0"/>
      <dgm:spPr/>
    </dgm:pt>
    <dgm:pt modelId="{E4BE2C22-1BED-4EF3-B4D3-A2543D6ABF5C}" type="pres">
      <dgm:prSet presAssocID="{1F7D7945-A6AB-449C-9226-D1FB48E145AA}" presName="parTx" presStyleLbl="revTx" presStyleIdx="1" presStyleCnt="5">
        <dgm:presLayoutVars>
          <dgm:chMax val="0"/>
          <dgm:chPref val="0"/>
        </dgm:presLayoutVars>
      </dgm:prSet>
      <dgm:spPr/>
    </dgm:pt>
    <dgm:pt modelId="{D594DE59-7568-4D80-B012-379192787509}" type="pres">
      <dgm:prSet presAssocID="{2A92F9CE-8799-4CF1-A852-3ECE3000FEDF}" presName="sibTrans" presStyleCnt="0"/>
      <dgm:spPr/>
    </dgm:pt>
    <dgm:pt modelId="{8BFD5C39-9B1A-4C26-8D82-AF5BCB8ED812}" type="pres">
      <dgm:prSet presAssocID="{F08D32FE-F80D-427F-96A7-51AFBB24B369}" presName="compNode" presStyleCnt="0"/>
      <dgm:spPr/>
    </dgm:pt>
    <dgm:pt modelId="{0B835E7A-A14A-4462-A634-898F0F01891D}" type="pres">
      <dgm:prSet presAssocID="{F08D32FE-F80D-427F-96A7-51AFBB24B369}" presName="bgRect" presStyleLbl="bgShp" presStyleIdx="2" presStyleCnt="5"/>
      <dgm:spPr/>
    </dgm:pt>
    <dgm:pt modelId="{AC6E364C-3E5A-4B36-A071-A5F80FFBCB3B}" type="pres">
      <dgm:prSet presAssocID="{F08D32FE-F80D-427F-96A7-51AFBB24B36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va"/>
        </a:ext>
      </dgm:extLst>
    </dgm:pt>
    <dgm:pt modelId="{1163C3EC-B894-4699-A787-6725FD149F2B}" type="pres">
      <dgm:prSet presAssocID="{F08D32FE-F80D-427F-96A7-51AFBB24B369}" presName="spaceRect" presStyleCnt="0"/>
      <dgm:spPr/>
    </dgm:pt>
    <dgm:pt modelId="{69B0F8C7-1359-4035-896A-E4E02A00D276}" type="pres">
      <dgm:prSet presAssocID="{F08D32FE-F80D-427F-96A7-51AFBB24B369}" presName="parTx" presStyleLbl="revTx" presStyleIdx="2" presStyleCnt="5">
        <dgm:presLayoutVars>
          <dgm:chMax val="0"/>
          <dgm:chPref val="0"/>
        </dgm:presLayoutVars>
      </dgm:prSet>
      <dgm:spPr/>
    </dgm:pt>
    <dgm:pt modelId="{2A5FEB50-CB44-4233-A8AB-FD3AEC144D89}" type="pres">
      <dgm:prSet presAssocID="{A8AD61B1-BD06-43BB-BB82-6ED26AFF80E0}" presName="sibTrans" presStyleCnt="0"/>
      <dgm:spPr/>
    </dgm:pt>
    <dgm:pt modelId="{BA09CA25-41D6-4309-BF2F-7B9D803F6B81}" type="pres">
      <dgm:prSet presAssocID="{6D825967-D0BF-41FB-911A-D195BBEE7206}" presName="compNode" presStyleCnt="0"/>
      <dgm:spPr/>
    </dgm:pt>
    <dgm:pt modelId="{0079DC45-B6B5-4EF6-BFB0-A6D08918C5B1}" type="pres">
      <dgm:prSet presAssocID="{6D825967-D0BF-41FB-911A-D195BBEE7206}" presName="bgRect" presStyleLbl="bgShp" presStyleIdx="3" presStyleCnt="5"/>
      <dgm:spPr/>
    </dgm:pt>
    <dgm:pt modelId="{E46FC7F2-C22A-4492-AFFF-3FFC1F69A7E6}" type="pres">
      <dgm:prSet presAssocID="{6D825967-D0BF-41FB-911A-D195BBEE720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ee with hive"/>
        </a:ext>
      </dgm:extLst>
    </dgm:pt>
    <dgm:pt modelId="{6C14F1BD-5E16-477A-8093-01E9E2C758C4}" type="pres">
      <dgm:prSet presAssocID="{6D825967-D0BF-41FB-911A-D195BBEE7206}" presName="spaceRect" presStyleCnt="0"/>
      <dgm:spPr/>
    </dgm:pt>
    <dgm:pt modelId="{1BFD0DC5-8A08-4B7B-84D6-D8A039C741DE}" type="pres">
      <dgm:prSet presAssocID="{6D825967-D0BF-41FB-911A-D195BBEE7206}" presName="parTx" presStyleLbl="revTx" presStyleIdx="3" presStyleCnt="5">
        <dgm:presLayoutVars>
          <dgm:chMax val="0"/>
          <dgm:chPref val="0"/>
        </dgm:presLayoutVars>
      </dgm:prSet>
      <dgm:spPr/>
    </dgm:pt>
    <dgm:pt modelId="{58AE2F71-FBC6-4F38-BE7E-C967908A55B3}" type="pres">
      <dgm:prSet presAssocID="{771EFB46-4098-4768-935A-43A2546F7891}" presName="sibTrans" presStyleCnt="0"/>
      <dgm:spPr/>
    </dgm:pt>
    <dgm:pt modelId="{AAAEC818-D558-4799-B726-3A8BC5AD227B}" type="pres">
      <dgm:prSet presAssocID="{63C11C4D-BB20-4F6C-B85E-6B2B7B3B6A06}" presName="compNode" presStyleCnt="0"/>
      <dgm:spPr/>
    </dgm:pt>
    <dgm:pt modelId="{DD59F6F2-FA99-4561-B749-320BA1125ED3}" type="pres">
      <dgm:prSet presAssocID="{63C11C4D-BB20-4F6C-B85E-6B2B7B3B6A06}" presName="bgRect" presStyleLbl="bgShp" presStyleIdx="4" presStyleCnt="5"/>
      <dgm:spPr/>
    </dgm:pt>
    <dgm:pt modelId="{24900012-9800-4762-832B-4DDE7B03C96D}" type="pres">
      <dgm:prSet presAssocID="{63C11C4D-BB20-4F6C-B85E-6B2B7B3B6A0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cculento"/>
        </a:ext>
      </dgm:extLst>
    </dgm:pt>
    <dgm:pt modelId="{FFFC9E81-B016-402C-8968-2BB0784E9C5F}" type="pres">
      <dgm:prSet presAssocID="{63C11C4D-BB20-4F6C-B85E-6B2B7B3B6A06}" presName="spaceRect" presStyleCnt="0"/>
      <dgm:spPr/>
    </dgm:pt>
    <dgm:pt modelId="{94C87DE6-04D2-49CA-8BB0-F6D7F6AD2019}" type="pres">
      <dgm:prSet presAssocID="{63C11C4D-BB20-4F6C-B85E-6B2B7B3B6A06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6CB40309-1506-4B13-8783-BDBBD9BACEDC}" srcId="{A816CF25-7928-46F6-B965-CB66F326577E}" destId="{1F7D7945-A6AB-449C-9226-D1FB48E145AA}" srcOrd="1" destOrd="0" parTransId="{9B009270-7898-4CB5-AF81-44FA78DA5218}" sibTransId="{2A92F9CE-8799-4CF1-A852-3ECE3000FEDF}"/>
    <dgm:cxn modelId="{9AD5791D-0161-774E-BB81-B1FAA49A5B6D}" type="presOf" srcId="{1F7D7945-A6AB-449C-9226-D1FB48E145AA}" destId="{E4BE2C22-1BED-4EF3-B4D3-A2543D6ABF5C}" srcOrd="0" destOrd="0" presId="urn:microsoft.com/office/officeart/2018/2/layout/IconVerticalSolidList"/>
    <dgm:cxn modelId="{C5F60E21-CCD8-4A4D-BA82-23164E7671DE}" srcId="{A816CF25-7928-46F6-B965-CB66F326577E}" destId="{F08D32FE-F80D-427F-96A7-51AFBB24B369}" srcOrd="2" destOrd="0" parTransId="{5A9C839B-DCE7-4CAA-A039-71C096A89DCE}" sibTransId="{A8AD61B1-BD06-43BB-BB82-6ED26AFF80E0}"/>
    <dgm:cxn modelId="{C9EA9849-5DFB-41AD-90CD-C75E9523C8CB}" srcId="{A816CF25-7928-46F6-B965-CB66F326577E}" destId="{6D825967-D0BF-41FB-911A-D195BBEE7206}" srcOrd="3" destOrd="0" parTransId="{38876C9A-9125-42D6-9576-C9CB31025C5E}" sibTransId="{771EFB46-4098-4768-935A-43A2546F7891}"/>
    <dgm:cxn modelId="{8DFBFE74-B0A6-704B-9F44-BEDFF740F5F0}" type="presOf" srcId="{A816CF25-7928-46F6-B965-CB66F326577E}" destId="{4D53B23B-1494-4A05-AF92-28415DF7ACF5}" srcOrd="0" destOrd="0" presId="urn:microsoft.com/office/officeart/2018/2/layout/IconVerticalSolidList"/>
    <dgm:cxn modelId="{58401381-5233-1247-AABE-534DBE9ED4BD}" type="presOf" srcId="{9F8FED8E-5E44-4CC7-88C6-2D2C25616E29}" destId="{E3708D56-D328-4450-9233-07722410D244}" srcOrd="0" destOrd="0" presId="urn:microsoft.com/office/officeart/2018/2/layout/IconVerticalSolidList"/>
    <dgm:cxn modelId="{DCF5AE88-71AE-E84A-B9C1-106868280088}" type="presOf" srcId="{63C11C4D-BB20-4F6C-B85E-6B2B7B3B6A06}" destId="{94C87DE6-04D2-49CA-8BB0-F6D7F6AD2019}" srcOrd="0" destOrd="0" presId="urn:microsoft.com/office/officeart/2018/2/layout/IconVerticalSolidList"/>
    <dgm:cxn modelId="{D90C0798-C159-FE42-B700-D57AC09338E4}" type="presOf" srcId="{F08D32FE-F80D-427F-96A7-51AFBB24B369}" destId="{69B0F8C7-1359-4035-896A-E4E02A00D276}" srcOrd="0" destOrd="0" presId="urn:microsoft.com/office/officeart/2018/2/layout/IconVerticalSolidList"/>
    <dgm:cxn modelId="{4140D5C0-63B3-B24D-B05B-774951813DC9}" type="presOf" srcId="{6D825967-D0BF-41FB-911A-D195BBEE7206}" destId="{1BFD0DC5-8A08-4B7B-84D6-D8A039C741DE}" srcOrd="0" destOrd="0" presId="urn:microsoft.com/office/officeart/2018/2/layout/IconVerticalSolidList"/>
    <dgm:cxn modelId="{4B0976C6-C353-44CC-B1EF-4CA492638D87}" srcId="{A816CF25-7928-46F6-B965-CB66F326577E}" destId="{9F8FED8E-5E44-4CC7-88C6-2D2C25616E29}" srcOrd="0" destOrd="0" parTransId="{A5CA1D44-9E76-488B-9083-34B8B4CA68AD}" sibTransId="{465DE29E-1933-4B2F-8A30-63DB4D3F219E}"/>
    <dgm:cxn modelId="{D79E47CB-B805-4334-83D8-E8CF1C60B81A}" srcId="{A816CF25-7928-46F6-B965-CB66F326577E}" destId="{63C11C4D-BB20-4F6C-B85E-6B2B7B3B6A06}" srcOrd="4" destOrd="0" parTransId="{3336795F-2E6D-4347-B989-47B99C988AC3}" sibTransId="{73468DCE-3759-4404-9FEA-C7C6F77ACE79}"/>
    <dgm:cxn modelId="{3BF1E46B-572C-7148-97CB-7FCFC715161E}" type="presParOf" srcId="{4D53B23B-1494-4A05-AF92-28415DF7ACF5}" destId="{1733E1B6-93A2-44D8-B3A0-CB5EEA3C65DC}" srcOrd="0" destOrd="0" presId="urn:microsoft.com/office/officeart/2018/2/layout/IconVerticalSolidList"/>
    <dgm:cxn modelId="{9C05933C-12DC-EA45-AEC2-8D59A804AA55}" type="presParOf" srcId="{1733E1B6-93A2-44D8-B3A0-CB5EEA3C65DC}" destId="{D3DCEF4E-A233-4600-8A67-858E2B32C853}" srcOrd="0" destOrd="0" presId="urn:microsoft.com/office/officeart/2018/2/layout/IconVerticalSolidList"/>
    <dgm:cxn modelId="{93A73037-2BB2-EB43-98C7-250640CA80C3}" type="presParOf" srcId="{1733E1B6-93A2-44D8-B3A0-CB5EEA3C65DC}" destId="{E9D6B037-A230-41C5-ACBA-A556892061C2}" srcOrd="1" destOrd="0" presId="urn:microsoft.com/office/officeart/2018/2/layout/IconVerticalSolidList"/>
    <dgm:cxn modelId="{1C3A90DC-9142-3641-B99D-CFFD4DACEC6B}" type="presParOf" srcId="{1733E1B6-93A2-44D8-B3A0-CB5EEA3C65DC}" destId="{BCBC6B77-270A-4C94-AD97-E2D0BA43A015}" srcOrd="2" destOrd="0" presId="urn:microsoft.com/office/officeart/2018/2/layout/IconVerticalSolidList"/>
    <dgm:cxn modelId="{71E9DEAD-B352-024B-9D16-EB56292F9F9E}" type="presParOf" srcId="{1733E1B6-93A2-44D8-B3A0-CB5EEA3C65DC}" destId="{E3708D56-D328-4450-9233-07722410D244}" srcOrd="3" destOrd="0" presId="urn:microsoft.com/office/officeart/2018/2/layout/IconVerticalSolidList"/>
    <dgm:cxn modelId="{D9065755-2D41-4F45-8F49-FFADD24085C2}" type="presParOf" srcId="{4D53B23B-1494-4A05-AF92-28415DF7ACF5}" destId="{853E639D-806C-409E-8D80-10F9DF5348DE}" srcOrd="1" destOrd="0" presId="urn:microsoft.com/office/officeart/2018/2/layout/IconVerticalSolidList"/>
    <dgm:cxn modelId="{664051BE-037A-7246-973B-1956EE378090}" type="presParOf" srcId="{4D53B23B-1494-4A05-AF92-28415DF7ACF5}" destId="{2AF024B2-6714-4C17-9326-D5CC0788AE60}" srcOrd="2" destOrd="0" presId="urn:microsoft.com/office/officeart/2018/2/layout/IconVerticalSolidList"/>
    <dgm:cxn modelId="{2DFE95D8-2B7F-AD46-BEE8-5FCFFCA8B435}" type="presParOf" srcId="{2AF024B2-6714-4C17-9326-D5CC0788AE60}" destId="{17166E2A-19BB-4806-864E-DF4EA0B49212}" srcOrd="0" destOrd="0" presId="urn:microsoft.com/office/officeart/2018/2/layout/IconVerticalSolidList"/>
    <dgm:cxn modelId="{DCE5A053-F4D5-CC42-9848-49FD1BD4C247}" type="presParOf" srcId="{2AF024B2-6714-4C17-9326-D5CC0788AE60}" destId="{42DE0C0B-C793-463A-B65B-E5D52C4F9B3F}" srcOrd="1" destOrd="0" presId="urn:microsoft.com/office/officeart/2018/2/layout/IconVerticalSolidList"/>
    <dgm:cxn modelId="{C7419268-9AA5-3349-897A-87CD6B6D3DAD}" type="presParOf" srcId="{2AF024B2-6714-4C17-9326-D5CC0788AE60}" destId="{419798C2-BE7F-44EA-93E0-61C776BC2FB0}" srcOrd="2" destOrd="0" presId="urn:microsoft.com/office/officeart/2018/2/layout/IconVerticalSolidList"/>
    <dgm:cxn modelId="{0326614E-EDA5-554F-ACB3-1F8D966604D2}" type="presParOf" srcId="{2AF024B2-6714-4C17-9326-D5CC0788AE60}" destId="{E4BE2C22-1BED-4EF3-B4D3-A2543D6ABF5C}" srcOrd="3" destOrd="0" presId="urn:microsoft.com/office/officeart/2018/2/layout/IconVerticalSolidList"/>
    <dgm:cxn modelId="{601F90F4-5095-E24F-AFFC-6841C7115297}" type="presParOf" srcId="{4D53B23B-1494-4A05-AF92-28415DF7ACF5}" destId="{D594DE59-7568-4D80-B012-379192787509}" srcOrd="3" destOrd="0" presId="urn:microsoft.com/office/officeart/2018/2/layout/IconVerticalSolidList"/>
    <dgm:cxn modelId="{35B8CFC7-B640-D347-B111-465559A6F594}" type="presParOf" srcId="{4D53B23B-1494-4A05-AF92-28415DF7ACF5}" destId="{8BFD5C39-9B1A-4C26-8D82-AF5BCB8ED812}" srcOrd="4" destOrd="0" presId="urn:microsoft.com/office/officeart/2018/2/layout/IconVerticalSolidList"/>
    <dgm:cxn modelId="{6ACA5B1F-3B05-AB44-8C56-4AB37BA4C25A}" type="presParOf" srcId="{8BFD5C39-9B1A-4C26-8D82-AF5BCB8ED812}" destId="{0B835E7A-A14A-4462-A634-898F0F01891D}" srcOrd="0" destOrd="0" presId="urn:microsoft.com/office/officeart/2018/2/layout/IconVerticalSolidList"/>
    <dgm:cxn modelId="{6A00D85F-3D22-8B4F-BBEC-FF6B536B1936}" type="presParOf" srcId="{8BFD5C39-9B1A-4C26-8D82-AF5BCB8ED812}" destId="{AC6E364C-3E5A-4B36-A071-A5F80FFBCB3B}" srcOrd="1" destOrd="0" presId="urn:microsoft.com/office/officeart/2018/2/layout/IconVerticalSolidList"/>
    <dgm:cxn modelId="{D3561041-8234-C94E-A3F0-FA18461F2CF4}" type="presParOf" srcId="{8BFD5C39-9B1A-4C26-8D82-AF5BCB8ED812}" destId="{1163C3EC-B894-4699-A787-6725FD149F2B}" srcOrd="2" destOrd="0" presId="urn:microsoft.com/office/officeart/2018/2/layout/IconVerticalSolidList"/>
    <dgm:cxn modelId="{23B56D00-5E3D-1B44-ADDE-717A4404914C}" type="presParOf" srcId="{8BFD5C39-9B1A-4C26-8D82-AF5BCB8ED812}" destId="{69B0F8C7-1359-4035-896A-E4E02A00D276}" srcOrd="3" destOrd="0" presId="urn:microsoft.com/office/officeart/2018/2/layout/IconVerticalSolidList"/>
    <dgm:cxn modelId="{53662E90-65E4-F54D-8F61-B4425154A3CF}" type="presParOf" srcId="{4D53B23B-1494-4A05-AF92-28415DF7ACF5}" destId="{2A5FEB50-CB44-4233-A8AB-FD3AEC144D89}" srcOrd="5" destOrd="0" presId="urn:microsoft.com/office/officeart/2018/2/layout/IconVerticalSolidList"/>
    <dgm:cxn modelId="{862CC12C-A1A5-6A43-83D1-9D76BBCF5E28}" type="presParOf" srcId="{4D53B23B-1494-4A05-AF92-28415DF7ACF5}" destId="{BA09CA25-41D6-4309-BF2F-7B9D803F6B81}" srcOrd="6" destOrd="0" presId="urn:microsoft.com/office/officeart/2018/2/layout/IconVerticalSolidList"/>
    <dgm:cxn modelId="{6AF8A6C0-45C4-EA49-A381-7D635832C4CE}" type="presParOf" srcId="{BA09CA25-41D6-4309-BF2F-7B9D803F6B81}" destId="{0079DC45-B6B5-4EF6-BFB0-A6D08918C5B1}" srcOrd="0" destOrd="0" presId="urn:microsoft.com/office/officeart/2018/2/layout/IconVerticalSolidList"/>
    <dgm:cxn modelId="{E4E3ECCC-D379-A94F-8276-263524ABEF03}" type="presParOf" srcId="{BA09CA25-41D6-4309-BF2F-7B9D803F6B81}" destId="{E46FC7F2-C22A-4492-AFFF-3FFC1F69A7E6}" srcOrd="1" destOrd="0" presId="urn:microsoft.com/office/officeart/2018/2/layout/IconVerticalSolidList"/>
    <dgm:cxn modelId="{E0520D8B-19CB-AA48-86D8-BA67E3F396B0}" type="presParOf" srcId="{BA09CA25-41D6-4309-BF2F-7B9D803F6B81}" destId="{6C14F1BD-5E16-477A-8093-01E9E2C758C4}" srcOrd="2" destOrd="0" presId="urn:microsoft.com/office/officeart/2018/2/layout/IconVerticalSolidList"/>
    <dgm:cxn modelId="{C55EE16A-44CE-BC41-9F05-F9A8462313D9}" type="presParOf" srcId="{BA09CA25-41D6-4309-BF2F-7B9D803F6B81}" destId="{1BFD0DC5-8A08-4B7B-84D6-D8A039C741DE}" srcOrd="3" destOrd="0" presId="urn:microsoft.com/office/officeart/2018/2/layout/IconVerticalSolidList"/>
    <dgm:cxn modelId="{4AF6E1F0-3723-6C45-B311-8E8C0C4A2780}" type="presParOf" srcId="{4D53B23B-1494-4A05-AF92-28415DF7ACF5}" destId="{58AE2F71-FBC6-4F38-BE7E-C967908A55B3}" srcOrd="7" destOrd="0" presId="urn:microsoft.com/office/officeart/2018/2/layout/IconVerticalSolidList"/>
    <dgm:cxn modelId="{B0A8A57C-73D9-D649-9A1B-CBBB7341EF8A}" type="presParOf" srcId="{4D53B23B-1494-4A05-AF92-28415DF7ACF5}" destId="{AAAEC818-D558-4799-B726-3A8BC5AD227B}" srcOrd="8" destOrd="0" presId="urn:microsoft.com/office/officeart/2018/2/layout/IconVerticalSolidList"/>
    <dgm:cxn modelId="{4B62B481-87DB-DC4B-84C7-F4CDC6DEB4EB}" type="presParOf" srcId="{AAAEC818-D558-4799-B726-3A8BC5AD227B}" destId="{DD59F6F2-FA99-4561-B749-320BA1125ED3}" srcOrd="0" destOrd="0" presId="urn:microsoft.com/office/officeart/2018/2/layout/IconVerticalSolidList"/>
    <dgm:cxn modelId="{8BE27478-5B3A-CA44-AB99-B22F1188866A}" type="presParOf" srcId="{AAAEC818-D558-4799-B726-3A8BC5AD227B}" destId="{24900012-9800-4762-832B-4DDE7B03C96D}" srcOrd="1" destOrd="0" presId="urn:microsoft.com/office/officeart/2018/2/layout/IconVerticalSolidList"/>
    <dgm:cxn modelId="{CCCA9C92-CB3E-2E45-A053-912625F03CB7}" type="presParOf" srcId="{AAAEC818-D558-4799-B726-3A8BC5AD227B}" destId="{FFFC9E81-B016-402C-8968-2BB0784E9C5F}" srcOrd="2" destOrd="0" presId="urn:microsoft.com/office/officeart/2018/2/layout/IconVerticalSolidList"/>
    <dgm:cxn modelId="{17A54E08-2501-B343-95C2-606DB86AB1C5}" type="presParOf" srcId="{AAAEC818-D558-4799-B726-3A8BC5AD227B}" destId="{94C87DE6-04D2-49CA-8BB0-F6D7F6AD201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AA15B1-7E9B-4D2F-923A-518F1C5A7EA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39B6F93-D698-401A-9BA5-88F555F6FAF6}">
      <dgm:prSet/>
      <dgm:spPr/>
      <dgm:t>
        <a:bodyPr/>
        <a:lstStyle/>
        <a:p>
          <a:r>
            <a:rPr lang="it-IT"/>
            <a:t>L’attività </a:t>
          </a:r>
          <a:r>
            <a:rPr lang="it-IT" b="1"/>
            <a:t>antiossidante e anti-infiammatoria </a:t>
          </a:r>
          <a:r>
            <a:rPr lang="it-IT"/>
            <a:t>sembra essere dovuta ai </a:t>
          </a:r>
          <a:r>
            <a:rPr lang="it-IT" b="1"/>
            <a:t>flavonoidi </a:t>
          </a:r>
          <a:r>
            <a:rPr lang="it-IT"/>
            <a:t>(galangina) ed è maggiore per i mieli scuri (es. castagno) rispetto ai chiari (es. millefiori)</a:t>
          </a:r>
          <a:endParaRPr lang="en-US"/>
        </a:p>
      </dgm:t>
    </dgm:pt>
    <dgm:pt modelId="{835DF5F1-9D28-4F8E-9A58-7C415724919C}" type="parTrans" cxnId="{4D9C07ED-3EC7-41E1-AAC9-F24185E2F9BE}">
      <dgm:prSet/>
      <dgm:spPr/>
      <dgm:t>
        <a:bodyPr/>
        <a:lstStyle/>
        <a:p>
          <a:endParaRPr lang="en-US"/>
        </a:p>
      </dgm:t>
    </dgm:pt>
    <dgm:pt modelId="{06A4065E-D544-49B0-A958-D4ED992DF38F}" type="sibTrans" cxnId="{4D9C07ED-3EC7-41E1-AAC9-F24185E2F9BE}">
      <dgm:prSet/>
      <dgm:spPr/>
      <dgm:t>
        <a:bodyPr/>
        <a:lstStyle/>
        <a:p>
          <a:endParaRPr lang="en-US"/>
        </a:p>
      </dgm:t>
    </dgm:pt>
    <dgm:pt modelId="{D4A4E01A-766E-41AC-B8C7-DAD9FCF0B6C5}">
      <dgm:prSet/>
      <dgm:spPr/>
      <dgm:t>
        <a:bodyPr/>
        <a:lstStyle/>
        <a:p>
          <a:r>
            <a:rPr lang="it-IT"/>
            <a:t>Sulle alte vie respiratorie il miele ha </a:t>
          </a:r>
          <a:r>
            <a:rPr lang="it-IT" b="1"/>
            <a:t>azione emolliente locale</a:t>
          </a:r>
          <a:endParaRPr lang="en-US" b="1"/>
        </a:p>
      </dgm:t>
    </dgm:pt>
    <dgm:pt modelId="{65FFE1B0-09FD-4267-935F-4352DB36E02E}" type="parTrans" cxnId="{45AF4594-F719-4E00-8F06-3551CC25F47C}">
      <dgm:prSet/>
      <dgm:spPr/>
      <dgm:t>
        <a:bodyPr/>
        <a:lstStyle/>
        <a:p>
          <a:endParaRPr lang="en-US"/>
        </a:p>
      </dgm:t>
    </dgm:pt>
    <dgm:pt modelId="{51E73A80-FA5D-4699-BD8C-B62E11DAB060}" type="sibTrans" cxnId="{45AF4594-F719-4E00-8F06-3551CC25F47C}">
      <dgm:prSet/>
      <dgm:spPr/>
      <dgm:t>
        <a:bodyPr/>
        <a:lstStyle/>
        <a:p>
          <a:endParaRPr lang="en-US"/>
        </a:p>
      </dgm:t>
    </dgm:pt>
    <dgm:pt modelId="{98746EDC-6B40-2847-98BD-34B8EAE22A6C}">
      <dgm:prSet/>
      <dgm:spPr/>
      <dgm:t>
        <a:bodyPr/>
        <a:lstStyle/>
        <a:p>
          <a:r>
            <a:rPr lang="it-IT"/>
            <a:t>Probabile azione positiva sul </a:t>
          </a:r>
          <a:r>
            <a:rPr lang="it-IT" b="1"/>
            <a:t>microbiota intestinale </a:t>
          </a:r>
          <a:r>
            <a:rPr lang="it-IT"/>
            <a:t>per la presenza di oligosaccaridi (panosio)</a:t>
          </a:r>
        </a:p>
      </dgm:t>
    </dgm:pt>
    <dgm:pt modelId="{E4338C63-3F8D-1B4D-A206-7A86A1693850}" type="parTrans" cxnId="{EEC0482B-9FF1-8144-9D37-C92F00BFA427}">
      <dgm:prSet/>
      <dgm:spPr/>
      <dgm:t>
        <a:bodyPr/>
        <a:lstStyle/>
        <a:p>
          <a:endParaRPr lang="it-IT"/>
        </a:p>
      </dgm:t>
    </dgm:pt>
    <dgm:pt modelId="{64828CC0-C67E-094A-9EAD-31F3D8C3CD5D}" type="sibTrans" cxnId="{EEC0482B-9FF1-8144-9D37-C92F00BFA427}">
      <dgm:prSet/>
      <dgm:spPr/>
      <dgm:t>
        <a:bodyPr/>
        <a:lstStyle/>
        <a:p>
          <a:endParaRPr lang="it-IT"/>
        </a:p>
      </dgm:t>
    </dgm:pt>
    <dgm:pt modelId="{684ABEC8-5AAF-594B-B01C-146246CF2E47}">
      <dgm:prSet/>
      <dgm:spPr/>
      <dgm:t>
        <a:bodyPr/>
        <a:lstStyle/>
        <a:p>
          <a:r>
            <a:rPr lang="it-IT"/>
            <a:t>Attività di stimolazione del </a:t>
          </a:r>
          <a:r>
            <a:rPr lang="it-IT" b="1"/>
            <a:t>sistema immunitario</a:t>
          </a:r>
        </a:p>
      </dgm:t>
    </dgm:pt>
    <dgm:pt modelId="{B3205C50-685F-9F4E-9319-466F1AAEC5CA}" type="parTrans" cxnId="{87AE5652-B209-F944-9297-5D51A112017A}">
      <dgm:prSet/>
      <dgm:spPr/>
      <dgm:t>
        <a:bodyPr/>
        <a:lstStyle/>
        <a:p>
          <a:endParaRPr lang="it-IT"/>
        </a:p>
      </dgm:t>
    </dgm:pt>
    <dgm:pt modelId="{8EEA2336-AC85-9F4C-9049-43F8841281D5}" type="sibTrans" cxnId="{87AE5652-B209-F944-9297-5D51A112017A}">
      <dgm:prSet/>
      <dgm:spPr/>
      <dgm:t>
        <a:bodyPr/>
        <a:lstStyle/>
        <a:p>
          <a:endParaRPr lang="it-IT"/>
        </a:p>
      </dgm:t>
    </dgm:pt>
    <dgm:pt modelId="{9418FCD8-3FE5-7947-B3CB-FAC199447185}" type="pres">
      <dgm:prSet presAssocID="{62AA15B1-7E9B-4D2F-923A-518F1C5A7EA0}" presName="diagram" presStyleCnt="0">
        <dgm:presLayoutVars>
          <dgm:dir/>
          <dgm:resizeHandles val="exact"/>
        </dgm:presLayoutVars>
      </dgm:prSet>
      <dgm:spPr/>
    </dgm:pt>
    <dgm:pt modelId="{EB096027-EC19-EB4F-83C0-F876DE7A8D89}" type="pres">
      <dgm:prSet presAssocID="{C39B6F93-D698-401A-9BA5-88F555F6FAF6}" presName="node" presStyleLbl="node1" presStyleIdx="0" presStyleCnt="4">
        <dgm:presLayoutVars>
          <dgm:bulletEnabled val="1"/>
        </dgm:presLayoutVars>
      </dgm:prSet>
      <dgm:spPr/>
    </dgm:pt>
    <dgm:pt modelId="{F89C78CE-2A2B-3644-B789-D8D7E66064D8}" type="pres">
      <dgm:prSet presAssocID="{06A4065E-D544-49B0-A958-D4ED992DF38F}" presName="sibTrans" presStyleCnt="0"/>
      <dgm:spPr/>
    </dgm:pt>
    <dgm:pt modelId="{6F7C3237-D4C5-C543-91BD-2ED0C4979AE4}" type="pres">
      <dgm:prSet presAssocID="{D4A4E01A-766E-41AC-B8C7-DAD9FCF0B6C5}" presName="node" presStyleLbl="node1" presStyleIdx="1" presStyleCnt="4">
        <dgm:presLayoutVars>
          <dgm:bulletEnabled val="1"/>
        </dgm:presLayoutVars>
      </dgm:prSet>
      <dgm:spPr/>
    </dgm:pt>
    <dgm:pt modelId="{39C11618-679E-DB4D-8707-44BCD76DC25C}" type="pres">
      <dgm:prSet presAssocID="{51E73A80-FA5D-4699-BD8C-B62E11DAB060}" presName="sibTrans" presStyleCnt="0"/>
      <dgm:spPr/>
    </dgm:pt>
    <dgm:pt modelId="{1C8C4A10-F671-1C4B-BBAA-D3F21D34868B}" type="pres">
      <dgm:prSet presAssocID="{98746EDC-6B40-2847-98BD-34B8EAE22A6C}" presName="node" presStyleLbl="node1" presStyleIdx="2" presStyleCnt="4">
        <dgm:presLayoutVars>
          <dgm:bulletEnabled val="1"/>
        </dgm:presLayoutVars>
      </dgm:prSet>
      <dgm:spPr/>
    </dgm:pt>
    <dgm:pt modelId="{9107CA55-4442-044A-9951-F42B9E6B8AA9}" type="pres">
      <dgm:prSet presAssocID="{64828CC0-C67E-094A-9EAD-31F3D8C3CD5D}" presName="sibTrans" presStyleCnt="0"/>
      <dgm:spPr/>
    </dgm:pt>
    <dgm:pt modelId="{6AFD789E-44A9-BF40-B914-D4BE9B906C02}" type="pres">
      <dgm:prSet presAssocID="{684ABEC8-5AAF-594B-B01C-146246CF2E47}" presName="node" presStyleLbl="node1" presStyleIdx="3" presStyleCnt="4">
        <dgm:presLayoutVars>
          <dgm:bulletEnabled val="1"/>
        </dgm:presLayoutVars>
      </dgm:prSet>
      <dgm:spPr/>
    </dgm:pt>
  </dgm:ptLst>
  <dgm:cxnLst>
    <dgm:cxn modelId="{EEC0482B-9FF1-8144-9D37-C92F00BFA427}" srcId="{62AA15B1-7E9B-4D2F-923A-518F1C5A7EA0}" destId="{98746EDC-6B40-2847-98BD-34B8EAE22A6C}" srcOrd="2" destOrd="0" parTransId="{E4338C63-3F8D-1B4D-A206-7A86A1693850}" sibTransId="{64828CC0-C67E-094A-9EAD-31F3D8C3CD5D}"/>
    <dgm:cxn modelId="{BEE6014F-0142-F441-9CB3-940C8C038DC1}" type="presOf" srcId="{C39B6F93-D698-401A-9BA5-88F555F6FAF6}" destId="{EB096027-EC19-EB4F-83C0-F876DE7A8D89}" srcOrd="0" destOrd="0" presId="urn:microsoft.com/office/officeart/2005/8/layout/default"/>
    <dgm:cxn modelId="{87AE5652-B209-F944-9297-5D51A112017A}" srcId="{62AA15B1-7E9B-4D2F-923A-518F1C5A7EA0}" destId="{684ABEC8-5AAF-594B-B01C-146246CF2E47}" srcOrd="3" destOrd="0" parTransId="{B3205C50-685F-9F4E-9319-466F1AAEC5CA}" sibTransId="{8EEA2336-AC85-9F4C-9049-43F8841281D5}"/>
    <dgm:cxn modelId="{4BC0F557-483A-AC41-A0AC-2D17ADE035F9}" type="presOf" srcId="{684ABEC8-5AAF-594B-B01C-146246CF2E47}" destId="{6AFD789E-44A9-BF40-B914-D4BE9B906C02}" srcOrd="0" destOrd="0" presId="urn:microsoft.com/office/officeart/2005/8/layout/default"/>
    <dgm:cxn modelId="{53944F71-8710-7141-8E02-BA56ABC80A24}" type="presOf" srcId="{D4A4E01A-766E-41AC-B8C7-DAD9FCF0B6C5}" destId="{6F7C3237-D4C5-C543-91BD-2ED0C4979AE4}" srcOrd="0" destOrd="0" presId="urn:microsoft.com/office/officeart/2005/8/layout/default"/>
    <dgm:cxn modelId="{2B97E693-447B-784F-A916-0C328979707F}" type="presOf" srcId="{62AA15B1-7E9B-4D2F-923A-518F1C5A7EA0}" destId="{9418FCD8-3FE5-7947-B3CB-FAC199447185}" srcOrd="0" destOrd="0" presId="urn:microsoft.com/office/officeart/2005/8/layout/default"/>
    <dgm:cxn modelId="{45AF4594-F719-4E00-8F06-3551CC25F47C}" srcId="{62AA15B1-7E9B-4D2F-923A-518F1C5A7EA0}" destId="{D4A4E01A-766E-41AC-B8C7-DAD9FCF0B6C5}" srcOrd="1" destOrd="0" parTransId="{65FFE1B0-09FD-4267-935F-4352DB36E02E}" sibTransId="{51E73A80-FA5D-4699-BD8C-B62E11DAB060}"/>
    <dgm:cxn modelId="{EA667396-AEDC-EB41-9AF8-DC15C1A6603A}" type="presOf" srcId="{98746EDC-6B40-2847-98BD-34B8EAE22A6C}" destId="{1C8C4A10-F671-1C4B-BBAA-D3F21D34868B}" srcOrd="0" destOrd="0" presId="urn:microsoft.com/office/officeart/2005/8/layout/default"/>
    <dgm:cxn modelId="{4D9C07ED-3EC7-41E1-AAC9-F24185E2F9BE}" srcId="{62AA15B1-7E9B-4D2F-923A-518F1C5A7EA0}" destId="{C39B6F93-D698-401A-9BA5-88F555F6FAF6}" srcOrd="0" destOrd="0" parTransId="{835DF5F1-9D28-4F8E-9A58-7C415724919C}" sibTransId="{06A4065E-D544-49B0-A958-D4ED992DF38F}"/>
    <dgm:cxn modelId="{FDCBD4D3-AD89-1F41-9E2B-31C22BA75C24}" type="presParOf" srcId="{9418FCD8-3FE5-7947-B3CB-FAC199447185}" destId="{EB096027-EC19-EB4F-83C0-F876DE7A8D89}" srcOrd="0" destOrd="0" presId="urn:microsoft.com/office/officeart/2005/8/layout/default"/>
    <dgm:cxn modelId="{576247BE-63B7-384B-9F5B-1AD42833D613}" type="presParOf" srcId="{9418FCD8-3FE5-7947-B3CB-FAC199447185}" destId="{F89C78CE-2A2B-3644-B789-D8D7E66064D8}" srcOrd="1" destOrd="0" presId="urn:microsoft.com/office/officeart/2005/8/layout/default"/>
    <dgm:cxn modelId="{DC5B9B37-7AC6-4D44-9FE7-2375B7D397D5}" type="presParOf" srcId="{9418FCD8-3FE5-7947-B3CB-FAC199447185}" destId="{6F7C3237-D4C5-C543-91BD-2ED0C4979AE4}" srcOrd="2" destOrd="0" presId="urn:microsoft.com/office/officeart/2005/8/layout/default"/>
    <dgm:cxn modelId="{923697C9-9323-C747-95DD-9F3212F5442D}" type="presParOf" srcId="{9418FCD8-3FE5-7947-B3CB-FAC199447185}" destId="{39C11618-679E-DB4D-8707-44BCD76DC25C}" srcOrd="3" destOrd="0" presId="urn:microsoft.com/office/officeart/2005/8/layout/default"/>
    <dgm:cxn modelId="{C14838BA-D5E9-7C48-A7FB-1346A05B8A3F}" type="presParOf" srcId="{9418FCD8-3FE5-7947-B3CB-FAC199447185}" destId="{1C8C4A10-F671-1C4B-BBAA-D3F21D34868B}" srcOrd="4" destOrd="0" presId="urn:microsoft.com/office/officeart/2005/8/layout/default"/>
    <dgm:cxn modelId="{0730C6E9-3281-AC4C-B6BC-E0D4D58526C8}" type="presParOf" srcId="{9418FCD8-3FE5-7947-B3CB-FAC199447185}" destId="{9107CA55-4442-044A-9951-F42B9E6B8AA9}" srcOrd="5" destOrd="0" presId="urn:microsoft.com/office/officeart/2005/8/layout/default"/>
    <dgm:cxn modelId="{48F90E46-CD21-EA47-88DA-DAF1F799EBCF}" type="presParOf" srcId="{9418FCD8-3FE5-7947-B3CB-FAC199447185}" destId="{6AFD789E-44A9-BF40-B914-D4BE9B906C0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0A4CC-157D-394F-85DD-4B14E5CC4710}">
      <dsp:nvSpPr>
        <dsp:cNvPr id="0" name=""/>
        <dsp:cNvSpPr/>
      </dsp:nvSpPr>
      <dsp:spPr>
        <a:xfrm>
          <a:off x="9407773" y="3677131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15A1F-A781-1C45-96CE-A681C5A7B863}">
      <dsp:nvSpPr>
        <dsp:cNvPr id="0" name=""/>
        <dsp:cNvSpPr/>
      </dsp:nvSpPr>
      <dsp:spPr>
        <a:xfrm>
          <a:off x="9407773" y="2308538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21052-9D6C-FB42-B32E-F9ADE18F2DF3}">
      <dsp:nvSpPr>
        <dsp:cNvPr id="0" name=""/>
        <dsp:cNvSpPr/>
      </dsp:nvSpPr>
      <dsp:spPr>
        <a:xfrm>
          <a:off x="8550131" y="939944"/>
          <a:ext cx="903362" cy="429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976"/>
              </a:lnTo>
              <a:lnTo>
                <a:pt x="903362" y="292976"/>
              </a:lnTo>
              <a:lnTo>
                <a:pt x="903362" y="42991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7F4AF-3121-7C41-9B0A-D92844708037}">
      <dsp:nvSpPr>
        <dsp:cNvPr id="0" name=""/>
        <dsp:cNvSpPr/>
      </dsp:nvSpPr>
      <dsp:spPr>
        <a:xfrm>
          <a:off x="7601049" y="3677131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9F631-670B-A24E-9D26-A5CFCB5E1434}">
      <dsp:nvSpPr>
        <dsp:cNvPr id="0" name=""/>
        <dsp:cNvSpPr/>
      </dsp:nvSpPr>
      <dsp:spPr>
        <a:xfrm>
          <a:off x="7601049" y="2308538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26231-A289-BF44-B802-85D3983EEB82}">
      <dsp:nvSpPr>
        <dsp:cNvPr id="0" name=""/>
        <dsp:cNvSpPr/>
      </dsp:nvSpPr>
      <dsp:spPr>
        <a:xfrm>
          <a:off x="7646769" y="939944"/>
          <a:ext cx="903362" cy="429918"/>
        </a:xfrm>
        <a:custGeom>
          <a:avLst/>
          <a:gdLst/>
          <a:ahLst/>
          <a:cxnLst/>
          <a:rect l="0" t="0" r="0" b="0"/>
          <a:pathLst>
            <a:path>
              <a:moveTo>
                <a:pt x="903362" y="0"/>
              </a:moveTo>
              <a:lnTo>
                <a:pt x="903362" y="292976"/>
              </a:lnTo>
              <a:lnTo>
                <a:pt x="0" y="292976"/>
              </a:lnTo>
              <a:lnTo>
                <a:pt x="0" y="42991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0C7B9-6443-4C41-9683-F17B1B995B8B}">
      <dsp:nvSpPr>
        <dsp:cNvPr id="0" name=""/>
        <dsp:cNvSpPr/>
      </dsp:nvSpPr>
      <dsp:spPr>
        <a:xfrm>
          <a:off x="5794325" y="3677131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DD30D-8BB1-6044-A64D-FB51DC8B91F8}">
      <dsp:nvSpPr>
        <dsp:cNvPr id="0" name=""/>
        <dsp:cNvSpPr/>
      </dsp:nvSpPr>
      <dsp:spPr>
        <a:xfrm>
          <a:off x="5794325" y="2308538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9324DD-6F7E-2A43-8804-9BF38194F8B8}">
      <dsp:nvSpPr>
        <dsp:cNvPr id="0" name=""/>
        <dsp:cNvSpPr/>
      </dsp:nvSpPr>
      <dsp:spPr>
        <a:xfrm>
          <a:off x="4033320" y="939944"/>
          <a:ext cx="1806724" cy="429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976"/>
              </a:lnTo>
              <a:lnTo>
                <a:pt x="1806724" y="292976"/>
              </a:lnTo>
              <a:lnTo>
                <a:pt x="1806724" y="42991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AC225-CF8B-024E-974B-4C75DCC79F27}">
      <dsp:nvSpPr>
        <dsp:cNvPr id="0" name=""/>
        <dsp:cNvSpPr/>
      </dsp:nvSpPr>
      <dsp:spPr>
        <a:xfrm>
          <a:off x="3987600" y="3677131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8629B-6DDF-E142-A40E-57DFDACD429E}">
      <dsp:nvSpPr>
        <dsp:cNvPr id="0" name=""/>
        <dsp:cNvSpPr/>
      </dsp:nvSpPr>
      <dsp:spPr>
        <a:xfrm>
          <a:off x="3987600" y="2308538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82F70-42A8-2A44-957D-538931B19158}">
      <dsp:nvSpPr>
        <dsp:cNvPr id="0" name=""/>
        <dsp:cNvSpPr/>
      </dsp:nvSpPr>
      <dsp:spPr>
        <a:xfrm>
          <a:off x="3987600" y="939944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DBA31-8DEF-7147-B578-4C2DA9E032C2}">
      <dsp:nvSpPr>
        <dsp:cNvPr id="0" name=""/>
        <dsp:cNvSpPr/>
      </dsp:nvSpPr>
      <dsp:spPr>
        <a:xfrm>
          <a:off x="2180876" y="3677131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9A1F0-795F-0D4E-B508-DB84AB23F846}">
      <dsp:nvSpPr>
        <dsp:cNvPr id="0" name=""/>
        <dsp:cNvSpPr/>
      </dsp:nvSpPr>
      <dsp:spPr>
        <a:xfrm>
          <a:off x="2180876" y="2308538"/>
          <a:ext cx="91440" cy="429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91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AC9BE-7977-5F4F-A090-61AE79BC03C3}">
      <dsp:nvSpPr>
        <dsp:cNvPr id="0" name=""/>
        <dsp:cNvSpPr/>
      </dsp:nvSpPr>
      <dsp:spPr>
        <a:xfrm>
          <a:off x="2226596" y="939944"/>
          <a:ext cx="1806724" cy="429918"/>
        </a:xfrm>
        <a:custGeom>
          <a:avLst/>
          <a:gdLst/>
          <a:ahLst/>
          <a:cxnLst/>
          <a:rect l="0" t="0" r="0" b="0"/>
          <a:pathLst>
            <a:path>
              <a:moveTo>
                <a:pt x="1806724" y="0"/>
              </a:moveTo>
              <a:lnTo>
                <a:pt x="1806724" y="292976"/>
              </a:lnTo>
              <a:lnTo>
                <a:pt x="0" y="292976"/>
              </a:lnTo>
              <a:lnTo>
                <a:pt x="0" y="42991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A819C-4725-1B49-ACB4-8E12AEA62DA8}">
      <dsp:nvSpPr>
        <dsp:cNvPr id="0" name=""/>
        <dsp:cNvSpPr/>
      </dsp:nvSpPr>
      <dsp:spPr>
        <a:xfrm>
          <a:off x="3294206" y="1269"/>
          <a:ext cx="1478228" cy="9386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609EDB-5684-6540-8C5F-B5EA15A6D128}">
      <dsp:nvSpPr>
        <dsp:cNvPr id="0" name=""/>
        <dsp:cNvSpPr/>
      </dsp:nvSpPr>
      <dsp:spPr>
        <a:xfrm>
          <a:off x="3458454" y="157304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Prodotti di raccolta e fermentazione</a:t>
          </a:r>
        </a:p>
      </dsp:txBody>
      <dsp:txXfrm>
        <a:off x="3485947" y="184797"/>
        <a:ext cx="1423242" cy="883689"/>
      </dsp:txXfrm>
    </dsp:sp>
    <dsp:sp modelId="{2F4B1ACE-736E-0C49-9DFD-C679A9646DDE}">
      <dsp:nvSpPr>
        <dsp:cNvPr id="0" name=""/>
        <dsp:cNvSpPr/>
      </dsp:nvSpPr>
      <dsp:spPr>
        <a:xfrm>
          <a:off x="1487482" y="1369862"/>
          <a:ext cx="1478228" cy="9386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C76F7-6B93-9E4C-8C6F-070C8BCD59EF}">
      <dsp:nvSpPr>
        <dsp:cNvPr id="0" name=""/>
        <dsp:cNvSpPr/>
      </dsp:nvSpPr>
      <dsp:spPr>
        <a:xfrm>
          <a:off x="1651729" y="1525898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/>
            <a:t>Polline</a:t>
          </a:r>
        </a:p>
      </dsp:txBody>
      <dsp:txXfrm>
        <a:off x="1679222" y="1553391"/>
        <a:ext cx="1423242" cy="883689"/>
      </dsp:txXfrm>
    </dsp:sp>
    <dsp:sp modelId="{6EF4441D-BD0B-CA4C-B05E-7F281D639C51}">
      <dsp:nvSpPr>
        <dsp:cNvPr id="0" name=""/>
        <dsp:cNvSpPr/>
      </dsp:nvSpPr>
      <dsp:spPr>
        <a:xfrm>
          <a:off x="1487482" y="2738456"/>
          <a:ext cx="1478228" cy="938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EDFE1-0219-E348-B453-464C16854A70}">
      <dsp:nvSpPr>
        <dsp:cNvPr id="0" name=""/>
        <dsp:cNvSpPr/>
      </dsp:nvSpPr>
      <dsp:spPr>
        <a:xfrm>
          <a:off x="1651729" y="2894491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Carboidrati, proteine, polifenoli (antiossidanti)</a:t>
          </a:r>
        </a:p>
      </dsp:txBody>
      <dsp:txXfrm>
        <a:off x="1679222" y="2921984"/>
        <a:ext cx="1423242" cy="883689"/>
      </dsp:txXfrm>
    </dsp:sp>
    <dsp:sp modelId="{E00DE080-B78B-8743-8DAB-F10DE29A6EE3}">
      <dsp:nvSpPr>
        <dsp:cNvPr id="0" name=""/>
        <dsp:cNvSpPr/>
      </dsp:nvSpPr>
      <dsp:spPr>
        <a:xfrm>
          <a:off x="1487482" y="4107050"/>
          <a:ext cx="1478228" cy="938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D2DAD-0E49-D449-8823-40C6F6549ACE}">
      <dsp:nvSpPr>
        <dsp:cNvPr id="0" name=""/>
        <dsp:cNvSpPr/>
      </dsp:nvSpPr>
      <dsp:spPr>
        <a:xfrm>
          <a:off x="1651729" y="4263085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Attività antimicrobica, digestiva, diuretica, anti-ulcerativa</a:t>
          </a:r>
        </a:p>
      </dsp:txBody>
      <dsp:txXfrm>
        <a:off x="1679222" y="4290578"/>
        <a:ext cx="1423242" cy="883689"/>
      </dsp:txXfrm>
    </dsp:sp>
    <dsp:sp modelId="{479E56AD-2710-7D42-BBD0-9B36A4B8CD20}">
      <dsp:nvSpPr>
        <dsp:cNvPr id="0" name=""/>
        <dsp:cNvSpPr/>
      </dsp:nvSpPr>
      <dsp:spPr>
        <a:xfrm>
          <a:off x="3294206" y="1369862"/>
          <a:ext cx="1478228" cy="9386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F4000-6F4D-844D-99D0-72E7EDD37B7C}">
      <dsp:nvSpPr>
        <dsp:cNvPr id="0" name=""/>
        <dsp:cNvSpPr/>
      </dsp:nvSpPr>
      <dsp:spPr>
        <a:xfrm>
          <a:off x="3458454" y="1525898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Miele</a:t>
          </a:r>
        </a:p>
      </dsp:txBody>
      <dsp:txXfrm>
        <a:off x="3485947" y="1553391"/>
        <a:ext cx="1423242" cy="883689"/>
      </dsp:txXfrm>
    </dsp:sp>
    <dsp:sp modelId="{83FA7A50-9ED4-CF4B-A5A2-B7C29DC6353A}">
      <dsp:nvSpPr>
        <dsp:cNvPr id="0" name=""/>
        <dsp:cNvSpPr/>
      </dsp:nvSpPr>
      <dsp:spPr>
        <a:xfrm>
          <a:off x="3294206" y="2738456"/>
          <a:ext cx="1478228" cy="938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B8F8C3-8245-3242-B6BA-16B5A1BCFDB0}">
      <dsp:nvSpPr>
        <dsp:cNvPr id="0" name=""/>
        <dsp:cNvSpPr/>
      </dsp:nvSpPr>
      <dsp:spPr>
        <a:xfrm>
          <a:off x="3458454" y="2894491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Carboidrati, polifenoli</a:t>
          </a:r>
        </a:p>
      </dsp:txBody>
      <dsp:txXfrm>
        <a:off x="3485947" y="2921984"/>
        <a:ext cx="1423242" cy="883689"/>
      </dsp:txXfrm>
    </dsp:sp>
    <dsp:sp modelId="{6B334A00-10BC-7F42-9BF0-F5902FA16317}">
      <dsp:nvSpPr>
        <dsp:cNvPr id="0" name=""/>
        <dsp:cNvSpPr/>
      </dsp:nvSpPr>
      <dsp:spPr>
        <a:xfrm>
          <a:off x="3294206" y="4107050"/>
          <a:ext cx="1478228" cy="938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557EC-70AB-814F-B8CE-0A0EE5078755}">
      <dsp:nvSpPr>
        <dsp:cNvPr id="0" name=""/>
        <dsp:cNvSpPr/>
      </dsp:nvSpPr>
      <dsp:spPr>
        <a:xfrm>
          <a:off x="3458454" y="4263085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Attività anti-infiammatoria, anti-batterica, anti-</a:t>
          </a:r>
          <a:r>
            <a:rPr lang="it-IT" sz="1000" kern="1200" dirty="0" err="1"/>
            <a:t>tussiva</a:t>
          </a:r>
          <a:r>
            <a:rPr lang="it-IT" sz="1000" kern="1200" dirty="0"/>
            <a:t>, emolliente, anti-ossidante</a:t>
          </a:r>
        </a:p>
      </dsp:txBody>
      <dsp:txXfrm>
        <a:off x="3485947" y="4290578"/>
        <a:ext cx="1423242" cy="883689"/>
      </dsp:txXfrm>
    </dsp:sp>
    <dsp:sp modelId="{2116A03C-0E76-D948-A9AE-88973082226D}">
      <dsp:nvSpPr>
        <dsp:cNvPr id="0" name=""/>
        <dsp:cNvSpPr/>
      </dsp:nvSpPr>
      <dsp:spPr>
        <a:xfrm>
          <a:off x="5100930" y="1369862"/>
          <a:ext cx="1478228" cy="9386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F7B356-697C-2B46-8CCD-2B87C1000884}">
      <dsp:nvSpPr>
        <dsp:cNvPr id="0" name=""/>
        <dsp:cNvSpPr/>
      </dsp:nvSpPr>
      <dsp:spPr>
        <a:xfrm>
          <a:off x="5265178" y="1525898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Propoli</a:t>
          </a:r>
        </a:p>
      </dsp:txBody>
      <dsp:txXfrm>
        <a:off x="5292671" y="1553391"/>
        <a:ext cx="1423242" cy="883689"/>
      </dsp:txXfrm>
    </dsp:sp>
    <dsp:sp modelId="{6E91E334-5FB1-7B42-BFEC-75AD0577A918}">
      <dsp:nvSpPr>
        <dsp:cNvPr id="0" name=""/>
        <dsp:cNvSpPr/>
      </dsp:nvSpPr>
      <dsp:spPr>
        <a:xfrm>
          <a:off x="5100930" y="2738456"/>
          <a:ext cx="1478228" cy="938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64612-0C72-1F42-B3B9-8EB9E6654F89}">
      <dsp:nvSpPr>
        <dsp:cNvPr id="0" name=""/>
        <dsp:cNvSpPr/>
      </dsp:nvSpPr>
      <dsp:spPr>
        <a:xfrm>
          <a:off x="5265178" y="2894491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Flavonoidi </a:t>
          </a:r>
        </a:p>
      </dsp:txBody>
      <dsp:txXfrm>
        <a:off x="5292671" y="2921984"/>
        <a:ext cx="1423242" cy="883689"/>
      </dsp:txXfrm>
    </dsp:sp>
    <dsp:sp modelId="{E7541E3D-E612-C24A-96E4-6FB3D545CCEA}">
      <dsp:nvSpPr>
        <dsp:cNvPr id="0" name=""/>
        <dsp:cNvSpPr/>
      </dsp:nvSpPr>
      <dsp:spPr>
        <a:xfrm>
          <a:off x="5100930" y="4107050"/>
          <a:ext cx="1478228" cy="938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4CF2B-EFFE-214C-9757-326CCD503322}">
      <dsp:nvSpPr>
        <dsp:cNvPr id="0" name=""/>
        <dsp:cNvSpPr/>
      </dsp:nvSpPr>
      <dsp:spPr>
        <a:xfrm>
          <a:off x="5265178" y="4263085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Attività lenitiva, anti-infiammatoria, antibiotica, protettiva del cavo orale</a:t>
          </a:r>
        </a:p>
      </dsp:txBody>
      <dsp:txXfrm>
        <a:off x="5292671" y="4290578"/>
        <a:ext cx="1423242" cy="883689"/>
      </dsp:txXfrm>
    </dsp:sp>
    <dsp:sp modelId="{A539D460-1825-7B4E-9461-9E29306DDEEE}">
      <dsp:nvSpPr>
        <dsp:cNvPr id="0" name=""/>
        <dsp:cNvSpPr/>
      </dsp:nvSpPr>
      <dsp:spPr>
        <a:xfrm>
          <a:off x="7811017" y="1269"/>
          <a:ext cx="1478228" cy="9386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2C749-D6FF-144A-B034-F6448678C629}">
      <dsp:nvSpPr>
        <dsp:cNvPr id="0" name=""/>
        <dsp:cNvSpPr/>
      </dsp:nvSpPr>
      <dsp:spPr>
        <a:xfrm>
          <a:off x="7975264" y="157304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Prodotti di secrezione</a:t>
          </a:r>
        </a:p>
      </dsp:txBody>
      <dsp:txXfrm>
        <a:off x="8002757" y="184797"/>
        <a:ext cx="1423242" cy="883689"/>
      </dsp:txXfrm>
    </dsp:sp>
    <dsp:sp modelId="{E89414F3-E31F-EA49-A091-F5299E9CB4FE}">
      <dsp:nvSpPr>
        <dsp:cNvPr id="0" name=""/>
        <dsp:cNvSpPr/>
      </dsp:nvSpPr>
      <dsp:spPr>
        <a:xfrm>
          <a:off x="6907654" y="1369862"/>
          <a:ext cx="1478228" cy="9386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F052E6-D0BA-DC48-95C8-6F8BBBA467F4}">
      <dsp:nvSpPr>
        <dsp:cNvPr id="0" name=""/>
        <dsp:cNvSpPr/>
      </dsp:nvSpPr>
      <dsp:spPr>
        <a:xfrm>
          <a:off x="7071902" y="1525898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Pappa reale</a:t>
          </a:r>
        </a:p>
      </dsp:txBody>
      <dsp:txXfrm>
        <a:off x="7099395" y="1553391"/>
        <a:ext cx="1423242" cy="883689"/>
      </dsp:txXfrm>
    </dsp:sp>
    <dsp:sp modelId="{8C50271D-E59C-AA4F-A166-F2181678EC82}">
      <dsp:nvSpPr>
        <dsp:cNvPr id="0" name=""/>
        <dsp:cNvSpPr/>
      </dsp:nvSpPr>
      <dsp:spPr>
        <a:xfrm>
          <a:off x="6907654" y="2738456"/>
          <a:ext cx="1478228" cy="938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17E0E-F0F3-B94C-A5FF-E3B152E9E940}">
      <dsp:nvSpPr>
        <dsp:cNvPr id="0" name=""/>
        <dsp:cNvSpPr/>
      </dsp:nvSpPr>
      <dsp:spPr>
        <a:xfrm>
          <a:off x="7071902" y="2894491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Carboidrati, proteine, lipidi, polifenoli</a:t>
          </a:r>
        </a:p>
      </dsp:txBody>
      <dsp:txXfrm>
        <a:off x="7099395" y="2921984"/>
        <a:ext cx="1423242" cy="883689"/>
      </dsp:txXfrm>
    </dsp:sp>
    <dsp:sp modelId="{47E064DC-0CFB-B04F-94FC-AF4EAFEA2E0A}">
      <dsp:nvSpPr>
        <dsp:cNvPr id="0" name=""/>
        <dsp:cNvSpPr/>
      </dsp:nvSpPr>
      <dsp:spPr>
        <a:xfrm>
          <a:off x="6907654" y="4107050"/>
          <a:ext cx="1478228" cy="938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DD130-BF30-D844-AAE9-EA53106E985D}">
      <dsp:nvSpPr>
        <dsp:cNvPr id="0" name=""/>
        <dsp:cNvSpPr/>
      </dsp:nvSpPr>
      <dsp:spPr>
        <a:xfrm>
          <a:off x="7071902" y="4263085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Azione ricostituente, stimolante l’appetito, il sistema immunitario, funzionalità cognitive, antiossidante</a:t>
          </a:r>
        </a:p>
      </dsp:txBody>
      <dsp:txXfrm>
        <a:off x="7099395" y="4290578"/>
        <a:ext cx="1423242" cy="883689"/>
      </dsp:txXfrm>
    </dsp:sp>
    <dsp:sp modelId="{37EC9A45-E7CA-1244-81BB-FB14CB3B715F}">
      <dsp:nvSpPr>
        <dsp:cNvPr id="0" name=""/>
        <dsp:cNvSpPr/>
      </dsp:nvSpPr>
      <dsp:spPr>
        <a:xfrm>
          <a:off x="8714379" y="1369862"/>
          <a:ext cx="1478228" cy="9386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DDFBC-6081-6049-B8F1-7908D587FE35}">
      <dsp:nvSpPr>
        <dsp:cNvPr id="0" name=""/>
        <dsp:cNvSpPr/>
      </dsp:nvSpPr>
      <dsp:spPr>
        <a:xfrm>
          <a:off x="8878626" y="1525898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Cera d’api</a:t>
          </a:r>
        </a:p>
      </dsp:txBody>
      <dsp:txXfrm>
        <a:off x="8906119" y="1553391"/>
        <a:ext cx="1423242" cy="883689"/>
      </dsp:txXfrm>
    </dsp:sp>
    <dsp:sp modelId="{E9357857-9BF3-3842-9388-AA5253CF14A4}">
      <dsp:nvSpPr>
        <dsp:cNvPr id="0" name=""/>
        <dsp:cNvSpPr/>
      </dsp:nvSpPr>
      <dsp:spPr>
        <a:xfrm>
          <a:off x="8714379" y="2738456"/>
          <a:ext cx="1478228" cy="938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12448-6618-D545-A7D3-1B81D693DEBD}">
      <dsp:nvSpPr>
        <dsp:cNvPr id="0" name=""/>
        <dsp:cNvSpPr/>
      </dsp:nvSpPr>
      <dsp:spPr>
        <a:xfrm>
          <a:off x="8878626" y="2894491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Proteine, lipidi</a:t>
          </a:r>
        </a:p>
      </dsp:txBody>
      <dsp:txXfrm>
        <a:off x="8906119" y="2921984"/>
        <a:ext cx="1423242" cy="883689"/>
      </dsp:txXfrm>
    </dsp:sp>
    <dsp:sp modelId="{F63D15E6-AB8C-3548-836A-0161D236DCFF}">
      <dsp:nvSpPr>
        <dsp:cNvPr id="0" name=""/>
        <dsp:cNvSpPr/>
      </dsp:nvSpPr>
      <dsp:spPr>
        <a:xfrm>
          <a:off x="8714379" y="4107050"/>
          <a:ext cx="1478228" cy="938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42945-E34B-2B4A-B23B-5F0DB3EEBCC3}">
      <dsp:nvSpPr>
        <dsp:cNvPr id="0" name=""/>
        <dsp:cNvSpPr/>
      </dsp:nvSpPr>
      <dsp:spPr>
        <a:xfrm>
          <a:off x="8878626" y="4263085"/>
          <a:ext cx="1478228" cy="9386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Azione emolliente, protettiva, antimicrobica</a:t>
          </a:r>
        </a:p>
      </dsp:txBody>
      <dsp:txXfrm>
        <a:off x="8906119" y="4290578"/>
        <a:ext cx="1423242" cy="883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CEF4E-A233-4600-8A67-858E2B32C853}">
      <dsp:nvSpPr>
        <dsp:cNvPr id="0" name=""/>
        <dsp:cNvSpPr/>
      </dsp:nvSpPr>
      <dsp:spPr>
        <a:xfrm>
          <a:off x="0" y="3123"/>
          <a:ext cx="10515600" cy="6653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6B037-A230-41C5-ACBA-A556892061C2}">
      <dsp:nvSpPr>
        <dsp:cNvPr id="0" name=""/>
        <dsp:cNvSpPr/>
      </dsp:nvSpPr>
      <dsp:spPr>
        <a:xfrm>
          <a:off x="201266" y="152825"/>
          <a:ext cx="365938" cy="3659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08D56-D328-4450-9233-07722410D244}">
      <dsp:nvSpPr>
        <dsp:cNvPr id="0" name=""/>
        <dsp:cNvSpPr/>
      </dsp:nvSpPr>
      <dsp:spPr>
        <a:xfrm>
          <a:off x="768471" y="3123"/>
          <a:ext cx="9747128" cy="665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15" tIns="70415" rIns="70415" bIns="70415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Il consumo ideale è di circa </a:t>
          </a:r>
          <a:r>
            <a:rPr lang="it-IT" sz="1700" b="1" kern="1200" dirty="0"/>
            <a:t>30 g al giorno </a:t>
          </a:r>
          <a:r>
            <a:rPr lang="it-IT" sz="1700" kern="1200" dirty="0"/>
            <a:t>(poco più di un cucchiaio) per evitare alterazioni del metabolismo lipidico e della glicemia</a:t>
          </a:r>
          <a:endParaRPr lang="en-US" sz="1700" kern="1200" dirty="0"/>
        </a:p>
      </dsp:txBody>
      <dsp:txXfrm>
        <a:off x="768471" y="3123"/>
        <a:ext cx="9747128" cy="665343"/>
      </dsp:txXfrm>
    </dsp:sp>
    <dsp:sp modelId="{17166E2A-19BB-4806-864E-DF4EA0B49212}">
      <dsp:nvSpPr>
        <dsp:cNvPr id="0" name=""/>
        <dsp:cNvSpPr/>
      </dsp:nvSpPr>
      <dsp:spPr>
        <a:xfrm>
          <a:off x="0" y="834802"/>
          <a:ext cx="10515600" cy="6653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DE0C0B-C793-463A-B65B-E5D52C4F9B3F}">
      <dsp:nvSpPr>
        <dsp:cNvPr id="0" name=""/>
        <dsp:cNvSpPr/>
      </dsp:nvSpPr>
      <dsp:spPr>
        <a:xfrm>
          <a:off x="201266" y="984504"/>
          <a:ext cx="365938" cy="36593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BE2C22-1BED-4EF3-B4D3-A2543D6ABF5C}">
      <dsp:nvSpPr>
        <dsp:cNvPr id="0" name=""/>
        <dsp:cNvSpPr/>
      </dsp:nvSpPr>
      <dsp:spPr>
        <a:xfrm>
          <a:off x="768471" y="834802"/>
          <a:ext cx="9747128" cy="665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15" tIns="70415" rIns="70415" bIns="70415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La presenza di zuccheri semplici a rapido assorbimento lo rende particolarmente adatto per </a:t>
          </a:r>
          <a:r>
            <a:rPr lang="it-IT" sz="1700" b="1" kern="1200" dirty="0"/>
            <a:t>l’attività fisica </a:t>
          </a:r>
          <a:r>
            <a:rPr lang="it-IT" sz="1700" kern="1200" dirty="0"/>
            <a:t>anche di lunga durata (&gt;1.5 ore)</a:t>
          </a:r>
          <a:endParaRPr lang="en-US" sz="1700" kern="1200" dirty="0"/>
        </a:p>
      </dsp:txBody>
      <dsp:txXfrm>
        <a:off x="768471" y="834802"/>
        <a:ext cx="9747128" cy="665343"/>
      </dsp:txXfrm>
    </dsp:sp>
    <dsp:sp modelId="{0B835E7A-A14A-4462-A634-898F0F01891D}">
      <dsp:nvSpPr>
        <dsp:cNvPr id="0" name=""/>
        <dsp:cNvSpPr/>
      </dsp:nvSpPr>
      <dsp:spPr>
        <a:xfrm>
          <a:off x="0" y="1666481"/>
          <a:ext cx="10515600" cy="6653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E364C-3E5A-4B36-A071-A5F80FFBCB3B}">
      <dsp:nvSpPr>
        <dsp:cNvPr id="0" name=""/>
        <dsp:cNvSpPr/>
      </dsp:nvSpPr>
      <dsp:spPr>
        <a:xfrm>
          <a:off x="201266" y="1816183"/>
          <a:ext cx="365938" cy="36593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0F8C7-1359-4035-896A-E4E02A00D276}">
      <dsp:nvSpPr>
        <dsp:cNvPr id="0" name=""/>
        <dsp:cNvSpPr/>
      </dsp:nvSpPr>
      <dsp:spPr>
        <a:xfrm>
          <a:off x="768471" y="1666481"/>
          <a:ext cx="9747128" cy="665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15" tIns="70415" rIns="70415" bIns="70415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L’indice glicemico </a:t>
          </a:r>
          <a:r>
            <a:rPr lang="it-IT" sz="1700" kern="1200" dirty="0"/>
            <a:t>varia da </a:t>
          </a:r>
          <a:r>
            <a:rPr lang="it-IT" sz="1700" b="1" kern="1200" dirty="0"/>
            <a:t>35</a:t>
          </a:r>
          <a:r>
            <a:rPr lang="it-IT" sz="1700" kern="1200" dirty="0"/>
            <a:t> (per miele con più alto contenuto di fruttosio, come quello di acacia ed eucalipto) a </a:t>
          </a:r>
          <a:r>
            <a:rPr lang="it-IT" sz="1700" b="1" kern="1200" dirty="0"/>
            <a:t>85</a:t>
          </a:r>
          <a:r>
            <a:rPr lang="it-IT" sz="1700" kern="1200" dirty="0"/>
            <a:t> (</a:t>
          </a:r>
          <a:r>
            <a:rPr lang="it-IT" sz="1700" b="1" kern="1200" dirty="0"/>
            <a:t>rispetto a 65 del saccarosio e 100 del glucosio</a:t>
          </a:r>
          <a:r>
            <a:rPr lang="it-IT" sz="1700" kern="1200" dirty="0"/>
            <a:t>)</a:t>
          </a:r>
          <a:endParaRPr lang="en-US" sz="1700" kern="1200" dirty="0"/>
        </a:p>
      </dsp:txBody>
      <dsp:txXfrm>
        <a:off x="768471" y="1666481"/>
        <a:ext cx="9747128" cy="665343"/>
      </dsp:txXfrm>
    </dsp:sp>
    <dsp:sp modelId="{0079DC45-B6B5-4EF6-BFB0-A6D08918C5B1}">
      <dsp:nvSpPr>
        <dsp:cNvPr id="0" name=""/>
        <dsp:cNvSpPr/>
      </dsp:nvSpPr>
      <dsp:spPr>
        <a:xfrm>
          <a:off x="0" y="2498160"/>
          <a:ext cx="10515600" cy="6653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6FC7F2-C22A-4492-AFFF-3FFC1F69A7E6}">
      <dsp:nvSpPr>
        <dsp:cNvPr id="0" name=""/>
        <dsp:cNvSpPr/>
      </dsp:nvSpPr>
      <dsp:spPr>
        <a:xfrm>
          <a:off x="201266" y="2647862"/>
          <a:ext cx="365938" cy="36593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D0DC5-8A08-4B7B-84D6-D8A039C741DE}">
      <dsp:nvSpPr>
        <dsp:cNvPr id="0" name=""/>
        <dsp:cNvSpPr/>
      </dsp:nvSpPr>
      <dsp:spPr>
        <a:xfrm>
          <a:off x="768471" y="2498160"/>
          <a:ext cx="9747128" cy="665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15" tIns="70415" rIns="70415" bIns="70415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L’azione anti-batterica </a:t>
          </a:r>
          <a:r>
            <a:rPr lang="it-IT" sz="1700" kern="1200" dirty="0"/>
            <a:t>è massima nel miele scuro e non-invecchiato ed è dovuta alla presenza di enzimi (glucosio-ossidasi) in grado di produrre acqua ossigenata</a:t>
          </a:r>
          <a:endParaRPr lang="en-US" sz="1700" kern="1200" dirty="0"/>
        </a:p>
      </dsp:txBody>
      <dsp:txXfrm>
        <a:off x="768471" y="2498160"/>
        <a:ext cx="9747128" cy="665343"/>
      </dsp:txXfrm>
    </dsp:sp>
    <dsp:sp modelId="{DD59F6F2-FA99-4561-B749-320BA1125ED3}">
      <dsp:nvSpPr>
        <dsp:cNvPr id="0" name=""/>
        <dsp:cNvSpPr/>
      </dsp:nvSpPr>
      <dsp:spPr>
        <a:xfrm>
          <a:off x="0" y="3329839"/>
          <a:ext cx="10515600" cy="6653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900012-9800-4762-832B-4DDE7B03C96D}">
      <dsp:nvSpPr>
        <dsp:cNvPr id="0" name=""/>
        <dsp:cNvSpPr/>
      </dsp:nvSpPr>
      <dsp:spPr>
        <a:xfrm>
          <a:off x="201266" y="3479541"/>
          <a:ext cx="365938" cy="36593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87DE6-04D2-49CA-8BB0-F6D7F6AD2019}">
      <dsp:nvSpPr>
        <dsp:cNvPr id="0" name=""/>
        <dsp:cNvSpPr/>
      </dsp:nvSpPr>
      <dsp:spPr>
        <a:xfrm>
          <a:off x="768471" y="3329839"/>
          <a:ext cx="9747128" cy="665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15" tIns="70415" rIns="70415" bIns="70415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Sul sistema respiratorio il miele ha </a:t>
          </a:r>
          <a:r>
            <a:rPr lang="it-IT" sz="1700" b="1" kern="1200" dirty="0"/>
            <a:t>azione emolliente locale</a:t>
          </a:r>
          <a:endParaRPr lang="en-US" sz="1700" b="1" kern="1200" dirty="0"/>
        </a:p>
      </dsp:txBody>
      <dsp:txXfrm>
        <a:off x="768471" y="3329839"/>
        <a:ext cx="9747128" cy="665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96027-EC19-EB4F-83C0-F876DE7A8D89}">
      <dsp:nvSpPr>
        <dsp:cNvPr id="0" name=""/>
        <dsp:cNvSpPr/>
      </dsp:nvSpPr>
      <dsp:spPr>
        <a:xfrm>
          <a:off x="910" y="475793"/>
          <a:ext cx="3550596" cy="2130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L’attività </a:t>
          </a:r>
          <a:r>
            <a:rPr lang="it-IT" sz="2000" b="1" kern="1200"/>
            <a:t>antiossidante e anti-infiammatoria </a:t>
          </a:r>
          <a:r>
            <a:rPr lang="it-IT" sz="2000" kern="1200"/>
            <a:t>sembra essere dovuta ai </a:t>
          </a:r>
          <a:r>
            <a:rPr lang="it-IT" sz="2000" b="1" kern="1200"/>
            <a:t>flavonoidi </a:t>
          </a:r>
          <a:r>
            <a:rPr lang="it-IT" sz="2000" kern="1200"/>
            <a:t>(galangina) ed è maggiore per i mieli scuri (es. castagno) rispetto ai chiari (es. millefiori)</a:t>
          </a:r>
          <a:endParaRPr lang="en-US" sz="2000" kern="1200"/>
        </a:p>
      </dsp:txBody>
      <dsp:txXfrm>
        <a:off x="910" y="475793"/>
        <a:ext cx="3550596" cy="2130358"/>
      </dsp:txXfrm>
    </dsp:sp>
    <dsp:sp modelId="{6F7C3237-D4C5-C543-91BD-2ED0C4979AE4}">
      <dsp:nvSpPr>
        <dsp:cNvPr id="0" name=""/>
        <dsp:cNvSpPr/>
      </dsp:nvSpPr>
      <dsp:spPr>
        <a:xfrm>
          <a:off x="3906566" y="475793"/>
          <a:ext cx="3550596" cy="2130358"/>
        </a:xfrm>
        <a:prstGeom prst="rect">
          <a:avLst/>
        </a:prstGeom>
        <a:solidFill>
          <a:schemeClr val="accent2">
            <a:hueOff val="-133315"/>
            <a:satOff val="-16128"/>
            <a:lumOff val="-77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Sulle alte vie respiratorie il miele ha </a:t>
          </a:r>
          <a:r>
            <a:rPr lang="it-IT" sz="2000" b="1" kern="1200"/>
            <a:t>azione emolliente locale</a:t>
          </a:r>
          <a:endParaRPr lang="en-US" sz="2000" b="1" kern="1200"/>
        </a:p>
      </dsp:txBody>
      <dsp:txXfrm>
        <a:off x="3906566" y="475793"/>
        <a:ext cx="3550596" cy="2130358"/>
      </dsp:txXfrm>
    </dsp:sp>
    <dsp:sp modelId="{1C8C4A10-F671-1C4B-BBAA-D3F21D34868B}">
      <dsp:nvSpPr>
        <dsp:cNvPr id="0" name=""/>
        <dsp:cNvSpPr/>
      </dsp:nvSpPr>
      <dsp:spPr>
        <a:xfrm>
          <a:off x="910" y="2961211"/>
          <a:ext cx="3550596" cy="2130358"/>
        </a:xfrm>
        <a:prstGeom prst="rect">
          <a:avLst/>
        </a:prstGeom>
        <a:solidFill>
          <a:schemeClr val="accent2">
            <a:hueOff val="-266630"/>
            <a:satOff val="-32257"/>
            <a:lumOff val="-154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Probabile azione positiva sul </a:t>
          </a:r>
          <a:r>
            <a:rPr lang="it-IT" sz="2000" b="1" kern="1200"/>
            <a:t>microbiota intestinale </a:t>
          </a:r>
          <a:r>
            <a:rPr lang="it-IT" sz="2000" kern="1200"/>
            <a:t>per la presenza di oligosaccaridi (panosio)</a:t>
          </a:r>
        </a:p>
      </dsp:txBody>
      <dsp:txXfrm>
        <a:off x="910" y="2961211"/>
        <a:ext cx="3550596" cy="2130358"/>
      </dsp:txXfrm>
    </dsp:sp>
    <dsp:sp modelId="{6AFD789E-44A9-BF40-B914-D4BE9B906C02}">
      <dsp:nvSpPr>
        <dsp:cNvPr id="0" name=""/>
        <dsp:cNvSpPr/>
      </dsp:nvSpPr>
      <dsp:spPr>
        <a:xfrm>
          <a:off x="3906566" y="2961211"/>
          <a:ext cx="3550596" cy="2130358"/>
        </a:xfrm>
        <a:prstGeom prst="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Attività di stimolazione del </a:t>
          </a:r>
          <a:r>
            <a:rPr lang="it-IT" sz="2000" b="1" kern="1200"/>
            <a:t>sistema immunitario</a:t>
          </a:r>
        </a:p>
      </dsp:txBody>
      <dsp:txXfrm>
        <a:off x="3906566" y="2961211"/>
        <a:ext cx="3550596" cy="2130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5DC07-63F4-BB4A-9AD8-246E7AECB89E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DD7B0-35B1-384A-96B7-91E630E6E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72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DD7B0-35B1-384A-96B7-91E630E6E36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87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6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6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5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9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4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3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6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5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0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3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2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2/25/25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6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mailto:antoinve@yahoo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C3E06833-B59C-442F-9A6A-F8F55936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554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ame 37">
            <a:extLst>
              <a:ext uri="{FF2B5EF4-FFF2-40B4-BE49-F238E27FC236}">
                <a16:creationId xmlns:a16="http://schemas.microsoft.com/office/drawing/2014/main" id="{FA2016CF-2F24-4AE4-8A87-D9B6A3DE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3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B5BCA46-DC62-D45E-7773-2651DDEA7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487886" cy="2387600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rgbClr val="FF9300"/>
                </a:solidFill>
              </a:rPr>
              <a:t>I prodotti dell’alveare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38025EF-EF0E-D722-1439-C5E5B9B73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487886" cy="1655762"/>
          </a:xfrm>
        </p:spPr>
        <p:txBody>
          <a:bodyPr>
            <a:normAutofit/>
          </a:bodyPr>
          <a:lstStyle/>
          <a:p>
            <a:pPr algn="l"/>
            <a:r>
              <a:rPr lang="it-IT" sz="2200" b="1" dirty="0">
                <a:solidFill>
                  <a:schemeClr val="tx2">
                    <a:alpha val="60000"/>
                  </a:schemeClr>
                </a:solidFill>
              </a:rPr>
              <a:t>Il miele</a:t>
            </a:r>
          </a:p>
          <a:p>
            <a:pPr algn="l"/>
            <a:endParaRPr lang="it-IT" sz="2200" dirty="0">
              <a:solidFill>
                <a:schemeClr val="tx2">
                  <a:alpha val="60000"/>
                </a:schemeClr>
              </a:solidFill>
            </a:endParaRPr>
          </a:p>
          <a:p>
            <a:pPr algn="l"/>
            <a:r>
              <a:rPr lang="it-IT" sz="2200" dirty="0">
                <a:solidFill>
                  <a:schemeClr val="tx2">
                    <a:alpha val="60000"/>
                  </a:schemeClr>
                </a:solidFill>
              </a:rPr>
              <a:t>Antonella Invernizzi e Chiara Di Lorenzo</a:t>
            </a:r>
          </a:p>
        </p:txBody>
      </p:sp>
      <p:pic>
        <p:nvPicPr>
          <p:cNvPr id="7" name="Picture 2" descr="Scopri i prodotti dell'alveare ed i loro benefici">
            <a:extLst>
              <a:ext uri="{FF2B5EF4-FFF2-40B4-BE49-F238E27FC236}">
                <a16:creationId xmlns:a16="http://schemas.microsoft.com/office/drawing/2014/main" id="{598D399A-0B92-A988-8EE0-395B9CE19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5"/>
          <a:stretch/>
        </p:blipFill>
        <p:spPr bwMode="auto">
          <a:xfrm>
            <a:off x="7665959" y="488577"/>
            <a:ext cx="4036466" cy="294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nfoApistiche – ApiBrescia">
            <a:extLst>
              <a:ext uri="{FF2B5EF4-FFF2-40B4-BE49-F238E27FC236}">
                <a16:creationId xmlns:a16="http://schemas.microsoft.com/office/drawing/2014/main" id="{09597008-2D30-2F4F-2E28-F6E69726E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630"/>
          <a:stretch/>
        </p:blipFill>
        <p:spPr bwMode="auto">
          <a:xfrm>
            <a:off x="7665959" y="3425452"/>
            <a:ext cx="4036466" cy="2943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71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5A9B381-52AC-25F2-CAB7-4C9656C93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387" y="-481014"/>
            <a:ext cx="10515600" cy="2324101"/>
          </a:xfrm>
        </p:spPr>
        <p:txBody>
          <a:bodyPr anchor="ctr">
            <a:normAutofit/>
          </a:bodyPr>
          <a:lstStyle/>
          <a:p>
            <a:r>
              <a:rPr lang="it-IT" sz="4400" b="1" dirty="0">
                <a:solidFill>
                  <a:srgbClr val="FF9300"/>
                </a:solidFill>
              </a:rPr>
              <a:t>Principali prodotti dell’alveare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F475E6B-7141-E444-59CA-FC4D9EC2BE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034185"/>
              </p:ext>
            </p:extLst>
          </p:nvPr>
        </p:nvGraphicFramePr>
        <p:xfrm>
          <a:off x="172307" y="1397795"/>
          <a:ext cx="11844338" cy="5203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574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ame 8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3E06833-B59C-442F-9A6A-F8F55936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554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FA2016CF-2F24-4AE4-8A87-D9B6A3DE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1FCBE27-A970-F2AC-5E71-821832BC7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49504"/>
            <a:ext cx="4287253" cy="26291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dirty="0">
                <a:solidFill>
                  <a:srgbClr val="FF9300"/>
                </a:solidFill>
              </a:rPr>
              <a:t>Il </a:t>
            </a:r>
            <a:r>
              <a:rPr lang="en-US" sz="4800" b="1" dirty="0" err="1">
                <a:solidFill>
                  <a:srgbClr val="FF9300"/>
                </a:solidFill>
              </a:rPr>
              <a:t>miele</a:t>
            </a:r>
            <a:r>
              <a:rPr lang="en-US" sz="4800" b="1" dirty="0">
                <a:solidFill>
                  <a:srgbClr val="FF9300"/>
                </a:solidFill>
              </a:rPr>
              <a:t>: </a:t>
            </a:r>
            <a:r>
              <a:rPr lang="en-US" sz="4800" b="1" dirty="0" err="1">
                <a:solidFill>
                  <a:srgbClr val="FF9300"/>
                </a:solidFill>
              </a:rPr>
              <a:t>proprietà</a:t>
            </a:r>
            <a:r>
              <a:rPr lang="en-US" sz="4800" b="1" dirty="0">
                <a:solidFill>
                  <a:srgbClr val="FF9300"/>
                </a:solidFill>
              </a:rPr>
              <a:t> </a:t>
            </a:r>
            <a:r>
              <a:rPr lang="en-US" sz="4800" b="1" dirty="0" err="1">
                <a:solidFill>
                  <a:srgbClr val="FF9300"/>
                </a:solidFill>
              </a:rPr>
              <a:t>nutrizionali</a:t>
            </a:r>
            <a:endParaRPr lang="en-US" sz="4800" b="1" dirty="0">
              <a:solidFill>
                <a:srgbClr val="FF9300"/>
              </a:solidFill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5DEAC3E-72BD-EB13-E02E-16042369E9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843309"/>
              </p:ext>
            </p:extLst>
          </p:nvPr>
        </p:nvGraphicFramePr>
        <p:xfrm>
          <a:off x="5606716" y="1013623"/>
          <a:ext cx="5747085" cy="509718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186918">
                  <a:extLst>
                    <a:ext uri="{9D8B030D-6E8A-4147-A177-3AD203B41FA5}">
                      <a16:colId xmlns:a16="http://schemas.microsoft.com/office/drawing/2014/main" val="4272275520"/>
                    </a:ext>
                  </a:extLst>
                </a:gridCol>
                <a:gridCol w="2560167">
                  <a:extLst>
                    <a:ext uri="{9D8B030D-6E8A-4147-A177-3AD203B41FA5}">
                      <a16:colId xmlns:a16="http://schemas.microsoft.com/office/drawing/2014/main" val="1865808298"/>
                    </a:ext>
                  </a:extLst>
                </a:gridCol>
              </a:tblGrid>
              <a:tr h="443203">
                <a:tc>
                  <a:txBody>
                    <a:bodyPr/>
                    <a:lstStyle/>
                    <a:p>
                      <a:r>
                        <a:rPr lang="it-IT" sz="1300" b="1" cap="all" spc="60" dirty="0" err="1">
                          <a:solidFill>
                            <a:schemeClr val="tx1"/>
                          </a:solidFill>
                        </a:rPr>
                        <a:t>ComponentE</a:t>
                      </a:r>
                      <a:endParaRPr lang="it-IT" sz="1300" b="1" cap="all" spc="60" dirty="0">
                        <a:solidFill>
                          <a:schemeClr val="tx1"/>
                        </a:solidFill>
                      </a:endParaRPr>
                    </a:p>
                  </a:txBody>
                  <a:tcPr marL="100728" marR="100728" marT="100728" marB="10072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b="1" cap="all" spc="60">
                          <a:solidFill>
                            <a:schemeClr val="tx1"/>
                          </a:solidFill>
                        </a:rPr>
                        <a:t>Percentuale (g/100 g)</a:t>
                      </a:r>
                    </a:p>
                  </a:txBody>
                  <a:tcPr marL="100728" marR="100728" marT="100728" marB="10072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726441"/>
                  </a:ext>
                </a:extLst>
              </a:tr>
              <a:tr h="459991"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Acqua</a:t>
                      </a:r>
                    </a:p>
                  </a:txBody>
                  <a:tcPr marL="100728" marR="100728" marT="50364" marB="100728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14-22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321867"/>
                  </a:ext>
                </a:extLst>
              </a:tr>
              <a:tr h="459991"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Fruttosio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27-44 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061304"/>
                  </a:ext>
                </a:extLst>
              </a:tr>
              <a:tr h="459991"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Glucosio</a:t>
                      </a:r>
                    </a:p>
                  </a:txBody>
                  <a:tcPr marL="100728" marR="100728" marT="50364" marB="100728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22-40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22126"/>
                  </a:ext>
                </a:extLst>
              </a:tr>
              <a:tr h="459991"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Saccarosio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0.2-7.5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203663"/>
                  </a:ext>
                </a:extLst>
              </a:tr>
              <a:tr h="459991"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Maltosio</a:t>
                      </a:r>
                    </a:p>
                  </a:txBody>
                  <a:tcPr marL="100728" marR="100728" marT="50364" marB="100728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0.4-1.9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077150"/>
                  </a:ext>
                </a:extLst>
              </a:tr>
              <a:tr h="459991">
                <a:tc>
                  <a:txBody>
                    <a:bodyPr/>
                    <a:lstStyle/>
                    <a:p>
                      <a:r>
                        <a:rPr lang="it-IT" sz="1800" cap="none" spc="0" err="1">
                          <a:solidFill>
                            <a:schemeClr val="tx1"/>
                          </a:solidFill>
                        </a:rPr>
                        <a:t>Isomaltosio</a:t>
                      </a:r>
                      <a:endParaRPr lang="it-IT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0.2-2.3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702128"/>
                  </a:ext>
                </a:extLst>
              </a:tr>
              <a:tr h="459991"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Zuccheri superiori</a:t>
                      </a:r>
                    </a:p>
                  </a:txBody>
                  <a:tcPr marL="100728" marR="100728" marT="50364" marB="100728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0.1-8.5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257570"/>
                  </a:ext>
                </a:extLst>
              </a:tr>
              <a:tr h="459991"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Minerali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</a:rPr>
                        <a:t>0.02-1.2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728646"/>
                  </a:ext>
                </a:extLst>
              </a:tr>
              <a:tr h="728599">
                <a:tc>
                  <a:txBody>
                    <a:bodyPr/>
                    <a:lstStyle/>
                    <a:p>
                      <a:r>
                        <a:rPr lang="it-IT" sz="1800" cap="none" spc="0" dirty="0">
                          <a:solidFill>
                            <a:schemeClr val="tx1"/>
                          </a:solidFill>
                        </a:rPr>
                        <a:t>Altri composti (acidi organici, vitamina C, vitamina B, enzimi)</a:t>
                      </a:r>
                    </a:p>
                  </a:txBody>
                  <a:tcPr marL="100728" marR="100728" marT="50364" marB="100728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 dirty="0">
                          <a:solidFill>
                            <a:schemeClr val="tx1"/>
                          </a:solidFill>
                        </a:rPr>
                        <a:t>3.0</a:t>
                      </a:r>
                    </a:p>
                  </a:txBody>
                  <a:tcPr marL="100728" marR="100728" marT="50364" marB="10072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916318"/>
                  </a:ext>
                </a:extLst>
              </a:tr>
            </a:tbl>
          </a:graphicData>
        </a:graphic>
      </p:graphicFrame>
      <p:pic>
        <p:nvPicPr>
          <p:cNvPr id="1026" name="Picture 2" descr="Miele: tutto quello che c'è da sapere per sceglierlo">
            <a:extLst>
              <a:ext uri="{FF2B5EF4-FFF2-40B4-BE49-F238E27FC236}">
                <a16:creationId xmlns:a16="http://schemas.microsoft.com/office/drawing/2014/main" id="{0BFCBAD2-70A7-8774-77A8-96A83C149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11" y="3681631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903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59EA68-1062-E24B-F0BC-654838EC3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>
                <a:solidFill>
                  <a:srgbClr val="FF9300"/>
                </a:solidFill>
              </a:rPr>
              <a:t>Miele: benefici (fondati)</a:t>
            </a:r>
            <a:endParaRPr lang="it-IT" b="1" dirty="0">
              <a:solidFill>
                <a:srgbClr val="FF9300"/>
              </a:solidFill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2FD275D5-4537-F99E-E586-3DCB8082B6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230273"/>
              </p:ext>
            </p:extLst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B2386EE8-AB7B-240E-F7DD-660F37C91F9E}"/>
              </a:ext>
            </a:extLst>
          </p:cNvPr>
          <p:cNvSpPr txBox="1"/>
          <p:nvPr/>
        </p:nvSpPr>
        <p:spPr>
          <a:xfrm>
            <a:off x="158899" y="6417231"/>
            <a:ext cx="131246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/>
              <a:t>Evangelisti, </a:t>
            </a:r>
            <a:r>
              <a:rPr lang="it-IT" sz="1400" dirty="0" err="1"/>
              <a:t>Restani</a:t>
            </a:r>
            <a:r>
              <a:rPr lang="it-IT" sz="1400" dirty="0"/>
              <a:t>, Boggia. Prodotti Dietetici. 2024. Ed. Piccin</a:t>
            </a:r>
          </a:p>
        </p:txBody>
      </p:sp>
    </p:spTree>
    <p:extLst>
      <p:ext uri="{BB962C8B-B14F-4D97-AF65-F5344CB8AC3E}">
        <p14:creationId xmlns:p14="http://schemas.microsoft.com/office/powerpoint/2010/main" val="153452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A8612E-0660-CB79-3E7D-43D24754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E7AAC6-B8EB-44AE-EA74-011F5656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05884"/>
            <a:ext cx="2952750" cy="5567363"/>
          </a:xfrm>
        </p:spPr>
        <p:txBody>
          <a:bodyPr anchor="t">
            <a:normAutofit/>
          </a:bodyPr>
          <a:lstStyle/>
          <a:p>
            <a:br>
              <a:rPr lang="it-IT" sz="3700" b="1" dirty="0">
                <a:solidFill>
                  <a:srgbClr val="FF9300"/>
                </a:solidFill>
              </a:rPr>
            </a:br>
            <a:br>
              <a:rPr lang="it-IT" sz="3700" b="1" dirty="0">
                <a:solidFill>
                  <a:srgbClr val="FF9300"/>
                </a:solidFill>
              </a:rPr>
            </a:br>
            <a:r>
              <a:rPr lang="it-IT" sz="3700" b="1" dirty="0">
                <a:solidFill>
                  <a:srgbClr val="FF9300"/>
                </a:solidFill>
              </a:rPr>
              <a:t>Miele: benefici (in valutazione)</a:t>
            </a:r>
          </a:p>
        </p:txBody>
      </p:sp>
      <p:graphicFrame>
        <p:nvGraphicFramePr>
          <p:cNvPr id="13" name="Segnaposto contenuto 2">
            <a:extLst>
              <a:ext uri="{FF2B5EF4-FFF2-40B4-BE49-F238E27FC236}">
                <a16:creationId xmlns:a16="http://schemas.microsoft.com/office/drawing/2014/main" id="{201455DC-7BD0-08A7-8003-5D74F524C1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078917"/>
              </p:ext>
            </p:extLst>
          </p:nvPr>
        </p:nvGraphicFramePr>
        <p:xfrm>
          <a:off x="4124326" y="609600"/>
          <a:ext cx="7458074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8DD8467-EBBD-391E-6BC8-0BE2D51C81BB}"/>
              </a:ext>
            </a:extLst>
          </p:cNvPr>
          <p:cNvSpPr txBox="1"/>
          <p:nvPr/>
        </p:nvSpPr>
        <p:spPr>
          <a:xfrm>
            <a:off x="158899" y="6417231"/>
            <a:ext cx="131246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/>
              <a:t>Bertini et al. 2011. Alimenti ed erba per la salute. Pensiero scientifico editore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C883AF4-7829-E914-2282-BAAC4493E6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" y="3579511"/>
            <a:ext cx="1918427" cy="203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2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2" name="Rectangle 2061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Frame 2063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0F32F60-C1F3-7B98-8D74-DC4B82F0B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1"/>
            <a:ext cx="5890590" cy="2076450"/>
          </a:xfrm>
        </p:spPr>
        <p:txBody>
          <a:bodyPr anchor="ctr">
            <a:normAutofit/>
          </a:bodyPr>
          <a:lstStyle/>
          <a:p>
            <a:r>
              <a:rPr lang="it-IT" sz="4400" b="1" dirty="0">
                <a:solidFill>
                  <a:srgbClr val="FF9300"/>
                </a:solidFill>
              </a:rPr>
              <a:t>Avvertenze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71E598-ADD5-20A6-7830-9F6848118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1256"/>
            <a:ext cx="5890591" cy="2986087"/>
          </a:xfrm>
        </p:spPr>
        <p:txBody>
          <a:bodyPr>
            <a:normAutofit/>
          </a:bodyPr>
          <a:lstStyle/>
          <a:p>
            <a:r>
              <a:rPr lang="it-IT" sz="1800" dirty="0">
                <a:solidFill>
                  <a:schemeClr val="tx2">
                    <a:alpha val="60000"/>
                  </a:schemeClr>
                </a:solidFill>
              </a:rPr>
              <a:t>Il miele </a:t>
            </a:r>
            <a:r>
              <a:rPr lang="it-IT" sz="1800" b="1" dirty="0">
                <a:solidFill>
                  <a:schemeClr val="tx2">
                    <a:alpha val="60000"/>
                  </a:schemeClr>
                </a:solidFill>
              </a:rPr>
              <a:t>non andrebbe consumato prima del 1° anno di vita </a:t>
            </a:r>
            <a:r>
              <a:rPr lang="it-IT" sz="1800" dirty="0">
                <a:solidFill>
                  <a:schemeClr val="tx2">
                    <a:alpha val="60000"/>
                  </a:schemeClr>
                </a:solidFill>
              </a:rPr>
              <a:t>in quanto può contenere contaminazioni da spore di (</a:t>
            </a:r>
            <a:r>
              <a:rPr lang="it-IT" sz="1800" i="1" dirty="0">
                <a:solidFill>
                  <a:schemeClr val="tx2">
                    <a:alpha val="60000"/>
                  </a:schemeClr>
                </a:solidFill>
              </a:rPr>
              <a:t>Clostridium </a:t>
            </a:r>
            <a:r>
              <a:rPr lang="it-IT" sz="1800" i="1" dirty="0" err="1">
                <a:solidFill>
                  <a:schemeClr val="tx2">
                    <a:alpha val="60000"/>
                  </a:schemeClr>
                </a:solidFill>
              </a:rPr>
              <a:t>botulinum</a:t>
            </a:r>
            <a:r>
              <a:rPr lang="it-IT" sz="1800" dirty="0">
                <a:solidFill>
                  <a:schemeClr val="tx2">
                    <a:alpha val="60000"/>
                  </a:schemeClr>
                </a:solidFill>
              </a:rPr>
              <a:t>), innocue nelle età successive</a:t>
            </a:r>
          </a:p>
          <a:p>
            <a:r>
              <a:rPr lang="it-IT" sz="1800" dirty="0">
                <a:solidFill>
                  <a:schemeClr val="tx2">
                    <a:alpha val="60000"/>
                  </a:schemeClr>
                </a:solidFill>
              </a:rPr>
              <a:t>L’apporto calorico del miele è simile al saccarosio (304 kcal/100 g rispetto a 390 kcal/100 g  del saccarosio), quindi </a:t>
            </a:r>
            <a:r>
              <a:rPr lang="it-IT" sz="1800" b="1" u="sng" dirty="0">
                <a:solidFill>
                  <a:schemeClr val="tx2">
                    <a:alpha val="60000"/>
                  </a:schemeClr>
                </a:solidFill>
              </a:rPr>
              <a:t>va consumato con moderazione</a:t>
            </a:r>
          </a:p>
        </p:txBody>
      </p:sp>
      <p:pic>
        <p:nvPicPr>
          <p:cNvPr id="2050" name="Picture 2" descr="Icona Avvertenze Generic Detailed Outline | Freepik">
            <a:extLst>
              <a:ext uri="{FF2B5EF4-FFF2-40B4-BE49-F238E27FC236}">
                <a16:creationId xmlns:a16="http://schemas.microsoft.com/office/drawing/2014/main" id="{63EF8045-51AC-4DAE-AD1B-9188250E0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79389" y="1960146"/>
            <a:ext cx="3350561" cy="335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50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C6069C-BF18-F8FD-6EF3-7E5B582DB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00239"/>
            <a:ext cx="6847704" cy="4276724"/>
          </a:xfrm>
        </p:spPr>
        <p:txBody>
          <a:bodyPr>
            <a:normAutofit/>
          </a:bodyPr>
          <a:lstStyle/>
          <a:p>
            <a:pPr marL="228600" indent="0">
              <a:buNone/>
            </a:pPr>
            <a:r>
              <a:rPr lang="it-IT" sz="3600" b="1" dirty="0">
                <a:solidFill>
                  <a:schemeClr val="tx2">
                    <a:alpha val="60000"/>
                  </a:schemeClr>
                </a:solidFill>
              </a:rPr>
              <a:t>GRAZIE PER L’ATTENZIONE</a:t>
            </a:r>
          </a:p>
          <a:p>
            <a:pPr marL="228600" indent="0">
              <a:buNone/>
            </a:pPr>
            <a:endParaRPr lang="it-IT" sz="1800" dirty="0">
              <a:solidFill>
                <a:schemeClr val="tx2">
                  <a:alpha val="60000"/>
                </a:schemeClr>
              </a:solidFill>
            </a:endParaRPr>
          </a:p>
          <a:p>
            <a:pPr marL="228600" indent="0">
              <a:buNone/>
            </a:pPr>
            <a:r>
              <a:rPr lang="it-IT" sz="1800" dirty="0">
                <a:solidFill>
                  <a:schemeClr val="tx2">
                    <a:alpha val="60000"/>
                  </a:schemeClr>
                </a:solidFill>
              </a:rPr>
              <a:t>Per ulteriori informazioni:</a:t>
            </a:r>
          </a:p>
          <a:p>
            <a:pPr marL="228600" indent="0">
              <a:buNone/>
            </a:pPr>
            <a:r>
              <a:rPr lang="it-IT" sz="1800" dirty="0">
                <a:solidFill>
                  <a:schemeClr val="tx2">
                    <a:alpha val="60000"/>
                  </a:schemeClr>
                </a:solidFill>
              </a:rPr>
              <a:t>Antonella Invernizzi </a:t>
            </a:r>
            <a:r>
              <a:rPr lang="it-IT" sz="1800" dirty="0">
                <a:solidFill>
                  <a:schemeClr val="tx2">
                    <a:alpha val="60000"/>
                  </a:schemeClr>
                </a:solidFill>
                <a:hlinkClick r:id="rId2"/>
              </a:rPr>
              <a:t>antoinve@yahoo.it</a:t>
            </a:r>
            <a:endParaRPr lang="it-IT" sz="1800" dirty="0">
              <a:solidFill>
                <a:schemeClr val="tx2">
                  <a:alpha val="60000"/>
                </a:schemeClr>
              </a:solidFill>
            </a:endParaRPr>
          </a:p>
          <a:p>
            <a:pPr marL="228600" indent="0">
              <a:buNone/>
            </a:pPr>
            <a:r>
              <a:rPr lang="it-IT" sz="1800" dirty="0">
                <a:solidFill>
                  <a:schemeClr val="tx2">
                    <a:alpha val="60000"/>
                  </a:schemeClr>
                </a:solidFill>
              </a:rPr>
              <a:t>Chiara Di Lorenzo </a:t>
            </a:r>
            <a:r>
              <a:rPr lang="it-IT" sz="1800" dirty="0" err="1">
                <a:solidFill>
                  <a:schemeClr val="tx2">
                    <a:alpha val="60000"/>
                  </a:schemeClr>
                </a:solidFill>
              </a:rPr>
              <a:t>chiara.dilorenzo@unimi.it</a:t>
            </a:r>
            <a:endParaRPr lang="it-IT" sz="1800" dirty="0">
              <a:solidFill>
                <a:schemeClr val="tx2">
                  <a:alpha val="60000"/>
                </a:schemeClr>
              </a:solidFill>
            </a:endParaRPr>
          </a:p>
        </p:txBody>
      </p:sp>
      <p:pic>
        <p:nvPicPr>
          <p:cNvPr id="7" name="Graphic 6" descr="Posta elettronica">
            <a:extLst>
              <a:ext uri="{FF2B5EF4-FFF2-40B4-BE49-F238E27FC236}">
                <a16:creationId xmlns:a16="http://schemas.microsoft.com/office/drawing/2014/main" id="{C0AD4E2B-907B-B7F2-773C-6B9D074D979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36477" y="1364834"/>
            <a:ext cx="4117323" cy="411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918450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453</Words>
  <Application>Microsoft Macintosh PowerPoint</Application>
  <PresentationFormat>Widescreen</PresentationFormat>
  <Paragraphs>65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Aptos</vt:lpstr>
      <vt:lpstr>Arial</vt:lpstr>
      <vt:lpstr>Avenir Next LT Pro</vt:lpstr>
      <vt:lpstr>Sabon Next LT</vt:lpstr>
      <vt:lpstr>Wingdings</vt:lpstr>
      <vt:lpstr>LuminousVTI</vt:lpstr>
      <vt:lpstr>I prodotti dell’alveare</vt:lpstr>
      <vt:lpstr>Principali prodotti dell’alveare</vt:lpstr>
      <vt:lpstr>Il miele: proprietà nutrizionali</vt:lpstr>
      <vt:lpstr>Miele: benefici (fondati)</vt:lpstr>
      <vt:lpstr>  Miele: benefici (in valutazione)</vt:lpstr>
      <vt:lpstr>Avvertenze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Chiara Maria Di Lorenzo</dc:creator>
  <cp:lastModifiedBy>Chiara Maria Di Lorenzo</cp:lastModifiedBy>
  <cp:revision>9</cp:revision>
  <dcterms:created xsi:type="dcterms:W3CDTF">2025-02-25T13:08:38Z</dcterms:created>
  <dcterms:modified xsi:type="dcterms:W3CDTF">2025-02-26T08:38:18Z</dcterms:modified>
</cp:coreProperties>
</file>